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57" r:id="rId3"/>
    <p:sldId id="267" r:id="rId4"/>
    <p:sldId id="286" r:id="rId5"/>
    <p:sldId id="285" r:id="rId6"/>
    <p:sldId id="284" r:id="rId7"/>
    <p:sldId id="269" r:id="rId8"/>
    <p:sldId id="270" r:id="rId9"/>
    <p:sldId id="271" r:id="rId10"/>
    <p:sldId id="272" r:id="rId11"/>
    <p:sldId id="266" r:id="rId12"/>
    <p:sldId id="287" r:id="rId13"/>
    <p:sldId id="274" r:id="rId14"/>
    <p:sldId id="275" r:id="rId15"/>
    <p:sldId id="277" r:id="rId16"/>
    <p:sldId id="278" r:id="rId17"/>
    <p:sldId id="280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7C324-F895-4DB2-8A99-78A8E77CBD6A}" type="doc">
      <dgm:prSet loTypeId="urn:microsoft.com/office/officeart/2005/8/layout/bProcess4" loCatId="process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EC4AA209-46DC-466E-9F00-050EA6964684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этнаграф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чныя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 “Мая радзіма – Беларусь”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01A15AE7-1FE2-4146-BD4D-45480D74AB65}" type="parTrans" cxnId="{9BE10DE1-88C3-481C-AAC7-5CA1925B1349}">
      <dgm:prSet/>
      <dgm:spPr/>
      <dgm:t>
        <a:bodyPr/>
        <a:lstStyle/>
        <a:p>
          <a:endParaRPr lang="ru-RU"/>
        </a:p>
      </dgm:t>
    </dgm:pt>
    <dgm:pt modelId="{FC22E061-A019-47CD-9B25-A324FAEA3ADD}" type="sibTrans" cxnId="{9BE10DE1-88C3-481C-AAC7-5CA1925B1349}">
      <dgm:prSet/>
      <dgm:spPr/>
      <dgm:t>
        <a:bodyPr/>
        <a:lstStyle/>
        <a:p>
          <a:endParaRPr lang="ru-RU" sz="1800"/>
        </a:p>
      </dgm:t>
    </dgm:pt>
    <dgm:pt modelId="{4F0D3F74-DC33-4626-BBE2-408F0CBE991F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кн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be-BY" altLang="ru-RU" sz="1800" dirty="0" smtClean="0">
              <a:latin typeface="Times New Roman" pitchFamily="18" charset="0"/>
            </a:rPr>
            <a:t>жныя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42938B7F-8378-4538-A7D2-0454162E2564}" type="parTrans" cxnId="{A517AEE3-139C-4360-B25A-ECF0FB99B822}">
      <dgm:prSet/>
      <dgm:spPr/>
      <dgm:t>
        <a:bodyPr/>
        <a:lstStyle/>
        <a:p>
          <a:endParaRPr lang="ru-RU"/>
        </a:p>
      </dgm:t>
    </dgm:pt>
    <dgm:pt modelId="{EE588A8E-B7F5-45C8-97C4-CEB2956D956D}" type="sibTrans" cxnId="{A517AEE3-139C-4360-B25A-ECF0FB99B822}">
      <dgm:prSet/>
      <dgm:spPr/>
      <dgm:t>
        <a:bodyPr/>
        <a:lstStyle/>
        <a:p>
          <a:endParaRPr lang="ru-RU" sz="1800"/>
        </a:p>
      </dgm:t>
    </dgm:pt>
    <dgm:pt modelId="{20572702-898A-491C-980F-0EBA0D97DA76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тэматычныя </a:t>
          </a:r>
          <a:r>
            <a:rPr lang="be-BY" altLang="ru-RU" sz="1800" dirty="0" smtClean="0">
              <a:latin typeface="Times New Roman" pitchFamily="18" charset="0"/>
            </a:rPr>
            <a:t>альбомы</a:t>
          </a:r>
          <a:r>
            <a:rPr lang="ru-RU" altLang="ru-RU" sz="1800" dirty="0" smtClean="0">
              <a:latin typeface="Times New Roman" pitchFamily="18" charset="0"/>
            </a:rPr>
            <a:t> </a:t>
          </a:r>
          <a:endParaRPr lang="ru-RU" sz="1800" dirty="0"/>
        </a:p>
      </dgm:t>
    </dgm:pt>
    <dgm:pt modelId="{B1A60B24-5987-401E-8A19-FFFA150D5F20}" type="parTrans" cxnId="{AFB7F258-3498-4FBB-8300-79C6CA60734A}">
      <dgm:prSet/>
      <dgm:spPr/>
      <dgm:t>
        <a:bodyPr/>
        <a:lstStyle/>
        <a:p>
          <a:endParaRPr lang="ru-RU"/>
        </a:p>
      </dgm:t>
    </dgm:pt>
    <dgm:pt modelId="{6B30D8FB-A2C5-44B9-997B-4321F8416548}" type="sibTrans" cxnId="{AFB7F258-3498-4FBB-8300-79C6CA60734A}">
      <dgm:prSet/>
      <dgm:spPr/>
      <dgm:t>
        <a:bodyPr/>
        <a:lstStyle/>
        <a:p>
          <a:endParaRPr lang="ru-RU" sz="1800"/>
        </a:p>
      </dgm:t>
    </dgm:pt>
    <dgm:pt modelId="{1E976A42-AF2F-4A00-B1B7-5D767027B15B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тэатральна-гульнявыя кутк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smtClean="0">
              <a:latin typeface="Times New Roman" pitchFamily="18" charset="0"/>
            </a:rPr>
            <a:t>  </a:t>
          </a:r>
          <a:endParaRPr lang="ru-RU" sz="1800" dirty="0"/>
        </a:p>
      </dgm:t>
    </dgm:pt>
    <dgm:pt modelId="{73BDF26E-7DA6-4214-885F-6524A928B7D0}" type="parTrans" cxnId="{1B65F5D8-3665-4E41-8FC4-522AD96DF315}">
      <dgm:prSet/>
      <dgm:spPr/>
      <dgm:t>
        <a:bodyPr/>
        <a:lstStyle/>
        <a:p>
          <a:endParaRPr lang="ru-RU"/>
        </a:p>
      </dgm:t>
    </dgm:pt>
    <dgm:pt modelId="{FA69042D-E23B-4ECD-A8C1-713D9DE7C0A9}" type="sibTrans" cxnId="{1B65F5D8-3665-4E41-8FC4-522AD96DF315}">
      <dgm:prSet/>
      <dgm:spPr/>
      <dgm:t>
        <a:bodyPr/>
        <a:lstStyle/>
        <a:p>
          <a:endParaRPr lang="ru-RU" sz="1800"/>
        </a:p>
      </dgm:t>
    </dgm:pt>
    <dgm:pt modelId="{ABEC724B-F1A7-463C-88E6-8B89184583EF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картатэка рухомых беларуск</a:t>
          </a:r>
          <a:r>
            <a:rPr lang="en-US" altLang="ru-RU" sz="1800" dirty="0" smtClean="0">
              <a:latin typeface="Times New Roman" pitchFamily="18" charset="0"/>
            </a:rPr>
            <a:t>i</a:t>
          </a:r>
          <a:r>
            <a:rPr lang="ru-RU" altLang="ru-RU" sz="1800" dirty="0" err="1" smtClean="0">
              <a:latin typeface="Times New Roman" pitchFamily="18" charset="0"/>
            </a:rPr>
            <a:t>х</a:t>
          </a:r>
          <a:r>
            <a:rPr lang="ru-RU" altLang="ru-RU" sz="1800" dirty="0" smtClean="0">
              <a:latin typeface="Times New Roman" pitchFamily="18" charset="0"/>
            </a:rPr>
            <a:t>  народных гульня</a:t>
          </a:r>
          <a:r>
            <a:rPr lang="be-BY" altLang="ru-RU" sz="1800" dirty="0" smtClean="0">
              <a:latin typeface="Times New Roman" pitchFamily="18" charset="0"/>
              <a:cs typeface="Times New Roman" pitchFamily="18" charset="0"/>
            </a:rPr>
            <a:t>ў</a:t>
          </a:r>
          <a:endParaRPr lang="ru-RU" sz="1800" dirty="0"/>
        </a:p>
      </dgm:t>
    </dgm:pt>
    <dgm:pt modelId="{973B9147-EDE4-4586-9433-81B27367782F}" type="parTrans" cxnId="{C641BA23-E8F7-4BA0-83D3-0496BFEDBCA9}">
      <dgm:prSet/>
      <dgm:spPr/>
      <dgm:t>
        <a:bodyPr/>
        <a:lstStyle/>
        <a:p>
          <a:endParaRPr lang="ru-RU"/>
        </a:p>
      </dgm:t>
    </dgm:pt>
    <dgm:pt modelId="{3F695319-64D5-4351-85BC-8060717688FF}" type="sibTrans" cxnId="{C641BA23-E8F7-4BA0-83D3-0496BFEDBCA9}">
      <dgm:prSet/>
      <dgm:spPr/>
      <dgm:t>
        <a:bodyPr/>
        <a:lstStyle/>
        <a:p>
          <a:endParaRPr lang="ru-RU" sz="1800"/>
        </a:p>
      </dgm:t>
    </dgm:pt>
    <dgm:pt modelId="{81847A17-DB6A-494B-97FF-9EF554530990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</a:rPr>
            <a:t>картатэка  дыдактычных гульня</a:t>
          </a:r>
          <a:r>
            <a:rPr lang="be-BY" altLang="ru-RU" sz="1800" dirty="0" smtClean="0">
              <a:latin typeface="Times New Roman" pitchFamily="18" charset="0"/>
              <a:cs typeface="Times New Roman" pitchFamily="18" charset="0"/>
            </a:rPr>
            <a:t>ў па развіцці </a:t>
          </a:r>
          <a:r>
            <a:rPr lang="ru-RU" altLang="ru-RU" sz="1800" dirty="0" smtClean="0">
              <a:latin typeface="Times New Roman" pitchFamily="18" charset="0"/>
            </a:rPr>
            <a:t>беларуск</a:t>
          </a:r>
          <a:r>
            <a:rPr lang="be-BY" altLang="ru-RU" sz="1800" dirty="0" smtClean="0">
              <a:latin typeface="Times New Roman" pitchFamily="18" charset="0"/>
            </a:rPr>
            <a:t>ага маўлення</a:t>
          </a:r>
          <a:endParaRPr lang="ru-RU" sz="1800" dirty="0"/>
        </a:p>
      </dgm:t>
    </dgm:pt>
    <dgm:pt modelId="{DC7075AF-EBA8-46D6-A16E-D4F0FE6C2102}" type="parTrans" cxnId="{91D27821-F59F-41D1-AB8D-8E56DBB05ACC}">
      <dgm:prSet/>
      <dgm:spPr/>
      <dgm:t>
        <a:bodyPr/>
        <a:lstStyle/>
        <a:p>
          <a:endParaRPr lang="ru-RU"/>
        </a:p>
      </dgm:t>
    </dgm:pt>
    <dgm:pt modelId="{2AA36089-9CC2-4BD6-9816-A464B1584DF8}" type="sibTrans" cxnId="{91D27821-F59F-41D1-AB8D-8E56DBB05ACC}">
      <dgm:prSet/>
      <dgm:spPr/>
      <dgm:t>
        <a:bodyPr/>
        <a:lstStyle/>
        <a:p>
          <a:endParaRPr lang="ru-RU" sz="1800"/>
        </a:p>
      </dgm:t>
    </dgm:pt>
    <dgm:pt modelId="{0262347A-03DD-48D4-BCC3-1AD96C12B414}">
      <dgm:prSet phldrT="[Текст]" custT="1"/>
      <dgm:spPr/>
      <dgm:t>
        <a:bodyPr/>
        <a:lstStyle/>
        <a:p>
          <a:r>
            <a:rPr lang="be-BY" altLang="ru-RU" sz="1800" dirty="0" smtClean="0">
              <a:latin typeface="Times New Roman" pitchFamily="18" charset="0"/>
            </a:rPr>
            <a:t>агляды-конкурсы</a:t>
          </a:r>
          <a:endParaRPr lang="ru-RU" sz="1800" dirty="0"/>
        </a:p>
      </dgm:t>
    </dgm:pt>
    <dgm:pt modelId="{65F5A382-9358-4A13-BFD0-E24ECACAA340}" type="parTrans" cxnId="{DFE54AFB-1076-454C-836D-2493FD915A25}">
      <dgm:prSet/>
      <dgm:spPr/>
      <dgm:t>
        <a:bodyPr/>
        <a:lstStyle/>
        <a:p>
          <a:endParaRPr lang="ru-RU"/>
        </a:p>
      </dgm:t>
    </dgm:pt>
    <dgm:pt modelId="{9DB3904B-4822-4593-91FF-BE3E93177628}" type="sibTrans" cxnId="{DFE54AFB-1076-454C-836D-2493FD915A25}">
      <dgm:prSet/>
      <dgm:spPr/>
      <dgm:t>
        <a:bodyPr/>
        <a:lstStyle/>
        <a:p>
          <a:endParaRPr lang="ru-RU"/>
        </a:p>
      </dgm:t>
    </dgm:pt>
    <dgm:pt modelId="{FE5CBA67-ABE8-44E2-BD0C-3D2864514A2F}" type="pres">
      <dgm:prSet presAssocID="{9AC7C324-F895-4DB2-8A99-78A8E77CBD6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7028A44-2B01-47D4-AC6E-A9E24AFBBF1C}" type="pres">
      <dgm:prSet presAssocID="{EC4AA209-46DC-466E-9F00-050EA6964684}" presName="compNode" presStyleCnt="0"/>
      <dgm:spPr/>
      <dgm:t>
        <a:bodyPr/>
        <a:lstStyle/>
        <a:p>
          <a:endParaRPr lang="ru-RU"/>
        </a:p>
      </dgm:t>
    </dgm:pt>
    <dgm:pt modelId="{299335E4-651A-4862-8E34-AF9B8A85C9CC}" type="pres">
      <dgm:prSet presAssocID="{EC4AA209-46DC-466E-9F00-050EA6964684}" presName="dummyConnPt" presStyleCnt="0"/>
      <dgm:spPr/>
      <dgm:t>
        <a:bodyPr/>
        <a:lstStyle/>
        <a:p>
          <a:endParaRPr lang="ru-RU"/>
        </a:p>
      </dgm:t>
    </dgm:pt>
    <dgm:pt modelId="{847F3513-61A5-472C-A8E5-D0EC4125777E}" type="pres">
      <dgm:prSet presAssocID="{EC4AA209-46DC-466E-9F00-050EA6964684}" presName="node" presStyleLbl="node1" presStyleIdx="0" presStyleCnt="7" custScaleX="106232" custLinFactNeighborX="38209" custLinFactNeighborY="1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492BB-A5FA-43F1-BF6C-0369D74E8AD7}" type="pres">
      <dgm:prSet presAssocID="{FC22E061-A019-47CD-9B25-A324FAEA3ADD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A1A21BEF-20D2-447A-8FF2-B235B4F1588E}" type="pres">
      <dgm:prSet presAssocID="{4F0D3F74-DC33-4626-BBE2-408F0CBE991F}" presName="compNode" presStyleCnt="0"/>
      <dgm:spPr/>
      <dgm:t>
        <a:bodyPr/>
        <a:lstStyle/>
        <a:p>
          <a:endParaRPr lang="ru-RU"/>
        </a:p>
      </dgm:t>
    </dgm:pt>
    <dgm:pt modelId="{B9E68DDD-2B52-4B94-A47D-201092805FCE}" type="pres">
      <dgm:prSet presAssocID="{4F0D3F74-DC33-4626-BBE2-408F0CBE991F}" presName="dummyConnPt" presStyleCnt="0"/>
      <dgm:spPr/>
      <dgm:t>
        <a:bodyPr/>
        <a:lstStyle/>
        <a:p>
          <a:endParaRPr lang="ru-RU"/>
        </a:p>
      </dgm:t>
    </dgm:pt>
    <dgm:pt modelId="{73DF1FC3-49EB-4CA1-9E6E-DCCB5ACE4EE4}" type="pres">
      <dgm:prSet presAssocID="{4F0D3F74-DC33-4626-BBE2-408F0CBE991F}" presName="node" presStyleLbl="node1" presStyleIdx="1" presStyleCnt="7" custLinFactNeighborX="37333" custLinFactNeighborY="-1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19E89-A6F0-4BB4-ABE5-D280E212772F}" type="pres">
      <dgm:prSet presAssocID="{EE588A8E-B7F5-45C8-97C4-CEB2956D956D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3A6E6728-FC40-4981-9BA8-1740D0BB87D8}" type="pres">
      <dgm:prSet presAssocID="{20572702-898A-491C-980F-0EBA0D97DA76}" presName="compNode" presStyleCnt="0"/>
      <dgm:spPr/>
      <dgm:t>
        <a:bodyPr/>
        <a:lstStyle/>
        <a:p>
          <a:endParaRPr lang="ru-RU"/>
        </a:p>
      </dgm:t>
    </dgm:pt>
    <dgm:pt modelId="{B9EE4F23-BCBC-4F7D-AFD4-D717F9FA7A2D}" type="pres">
      <dgm:prSet presAssocID="{20572702-898A-491C-980F-0EBA0D97DA76}" presName="dummyConnPt" presStyleCnt="0"/>
      <dgm:spPr/>
      <dgm:t>
        <a:bodyPr/>
        <a:lstStyle/>
        <a:p>
          <a:endParaRPr lang="ru-RU"/>
        </a:p>
      </dgm:t>
    </dgm:pt>
    <dgm:pt modelId="{E98EAE03-5B99-4D39-962B-05A0642D3B02}" type="pres">
      <dgm:prSet presAssocID="{20572702-898A-491C-980F-0EBA0D97DA76}" presName="node" presStyleLbl="node1" presStyleIdx="2" presStyleCnt="7" custLinFactNeighborX="37334" custLinFactNeighborY="-1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FD98D-AB5C-4737-815C-B2F95AD572CB}" type="pres">
      <dgm:prSet presAssocID="{6B30D8FB-A2C5-44B9-997B-4321F8416548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4BA368A-22DC-40CC-A22F-64D70D4C0576}" type="pres">
      <dgm:prSet presAssocID="{1E976A42-AF2F-4A00-B1B7-5D767027B15B}" presName="compNode" presStyleCnt="0"/>
      <dgm:spPr/>
      <dgm:t>
        <a:bodyPr/>
        <a:lstStyle/>
        <a:p>
          <a:endParaRPr lang="ru-RU"/>
        </a:p>
      </dgm:t>
    </dgm:pt>
    <dgm:pt modelId="{A07B6687-CAA5-40F4-A874-4FFAA406BFC1}" type="pres">
      <dgm:prSet presAssocID="{1E976A42-AF2F-4A00-B1B7-5D767027B15B}" presName="dummyConnPt" presStyleCnt="0"/>
      <dgm:spPr/>
      <dgm:t>
        <a:bodyPr/>
        <a:lstStyle/>
        <a:p>
          <a:endParaRPr lang="ru-RU"/>
        </a:p>
      </dgm:t>
    </dgm:pt>
    <dgm:pt modelId="{8EF0FE5A-42FA-44A7-8525-5EDC35B8FDE1}" type="pres">
      <dgm:prSet presAssocID="{1E976A42-AF2F-4A00-B1B7-5D767027B15B}" presName="node" presStyleLbl="node1" presStyleIdx="3" presStyleCnt="7" custLinFactNeighborX="15951" custLinFactNeighborY="-14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5537A-C013-4228-A809-F44656BF6602}" type="pres">
      <dgm:prSet presAssocID="{FA69042D-E23B-4ECD-A8C1-713D9DE7C0A9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E7066D30-E969-4E0B-95E3-58CD40B66239}" type="pres">
      <dgm:prSet presAssocID="{ABEC724B-F1A7-463C-88E6-8B89184583EF}" presName="compNode" presStyleCnt="0"/>
      <dgm:spPr/>
      <dgm:t>
        <a:bodyPr/>
        <a:lstStyle/>
        <a:p>
          <a:endParaRPr lang="ru-RU"/>
        </a:p>
      </dgm:t>
    </dgm:pt>
    <dgm:pt modelId="{ADDD0249-A32C-4A5E-AA75-EE0CB9D92C8C}" type="pres">
      <dgm:prSet presAssocID="{ABEC724B-F1A7-463C-88E6-8B89184583EF}" presName="dummyConnPt" presStyleCnt="0"/>
      <dgm:spPr/>
      <dgm:t>
        <a:bodyPr/>
        <a:lstStyle/>
        <a:p>
          <a:endParaRPr lang="ru-RU"/>
        </a:p>
      </dgm:t>
    </dgm:pt>
    <dgm:pt modelId="{7033CB10-298D-4A2D-B598-B9EC0977E0BF}" type="pres">
      <dgm:prSet presAssocID="{ABEC724B-F1A7-463C-88E6-8B89184583EF}" presName="node" presStyleLbl="node1" presStyleIdx="4" presStyleCnt="7" custLinFactNeighborX="14305" custLinFactNeighborY="-4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8D164-DF80-43B6-9821-A7AFAD22DCCA}" type="pres">
      <dgm:prSet presAssocID="{3F695319-64D5-4351-85BC-8060717688FF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F0D95A7-5067-47DA-AE12-F82156DBD31A}" type="pres">
      <dgm:prSet presAssocID="{81847A17-DB6A-494B-97FF-9EF554530990}" presName="compNode" presStyleCnt="0"/>
      <dgm:spPr/>
      <dgm:t>
        <a:bodyPr/>
        <a:lstStyle/>
        <a:p>
          <a:endParaRPr lang="ru-RU"/>
        </a:p>
      </dgm:t>
    </dgm:pt>
    <dgm:pt modelId="{1A06591A-D566-4155-BE1C-7D7487DFA828}" type="pres">
      <dgm:prSet presAssocID="{81847A17-DB6A-494B-97FF-9EF554530990}" presName="dummyConnPt" presStyleCnt="0"/>
      <dgm:spPr/>
      <dgm:t>
        <a:bodyPr/>
        <a:lstStyle/>
        <a:p>
          <a:endParaRPr lang="ru-RU"/>
        </a:p>
      </dgm:t>
    </dgm:pt>
    <dgm:pt modelId="{4D7F9A7B-10AF-4459-BB18-6C14DBA9B044}" type="pres">
      <dgm:prSet presAssocID="{81847A17-DB6A-494B-97FF-9EF554530990}" presName="node" presStyleLbl="node1" presStyleIdx="5" presStyleCnt="7" custLinFactNeighborX="14305" custLinFactNeighborY="1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CE82-9133-4ECA-826B-C4A985C80245}" type="pres">
      <dgm:prSet presAssocID="{2AA36089-9CC2-4BD6-9816-A464B1584DF8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ECAB5272-2285-4EBD-BC25-9B4464454B2D}" type="pres">
      <dgm:prSet presAssocID="{0262347A-03DD-48D4-BCC3-1AD96C12B414}" presName="compNode" presStyleCnt="0"/>
      <dgm:spPr/>
      <dgm:t>
        <a:bodyPr/>
        <a:lstStyle/>
        <a:p>
          <a:endParaRPr lang="ru-RU"/>
        </a:p>
      </dgm:t>
    </dgm:pt>
    <dgm:pt modelId="{39B1A612-F89E-486D-A4DF-3E0447B70C6B}" type="pres">
      <dgm:prSet presAssocID="{0262347A-03DD-48D4-BCC3-1AD96C12B414}" presName="dummyConnPt" presStyleCnt="0"/>
      <dgm:spPr/>
      <dgm:t>
        <a:bodyPr/>
        <a:lstStyle/>
        <a:p>
          <a:endParaRPr lang="ru-RU"/>
        </a:p>
      </dgm:t>
    </dgm:pt>
    <dgm:pt modelId="{52263809-4B47-4A90-BA24-666A2E5B42EF}" type="pres">
      <dgm:prSet presAssocID="{0262347A-03DD-48D4-BCC3-1AD96C12B414}" presName="node" presStyleLbl="node1" presStyleIdx="6" presStyleCnt="7" custScaleX="71880" custLinFactNeighborX="-4091" custLinFactNeighborY="1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1BA23-E8F7-4BA0-83D3-0496BFEDBCA9}" srcId="{9AC7C324-F895-4DB2-8A99-78A8E77CBD6A}" destId="{ABEC724B-F1A7-463C-88E6-8B89184583EF}" srcOrd="4" destOrd="0" parTransId="{973B9147-EDE4-4586-9433-81B27367782F}" sibTransId="{3F695319-64D5-4351-85BC-8060717688FF}"/>
    <dgm:cxn modelId="{3EB45421-CD4D-45AA-B252-722DCD7E2D50}" type="presOf" srcId="{FA69042D-E23B-4ECD-A8C1-713D9DE7C0A9}" destId="{5DB5537A-C013-4228-A809-F44656BF6602}" srcOrd="0" destOrd="0" presId="urn:microsoft.com/office/officeart/2005/8/layout/bProcess4"/>
    <dgm:cxn modelId="{91D27821-F59F-41D1-AB8D-8E56DBB05ACC}" srcId="{9AC7C324-F895-4DB2-8A99-78A8E77CBD6A}" destId="{81847A17-DB6A-494B-97FF-9EF554530990}" srcOrd="5" destOrd="0" parTransId="{DC7075AF-EBA8-46D6-A16E-D4F0FE6C2102}" sibTransId="{2AA36089-9CC2-4BD6-9816-A464B1584DF8}"/>
    <dgm:cxn modelId="{8404E2ED-BC16-4A94-87CE-705A21ADC187}" type="presOf" srcId="{81847A17-DB6A-494B-97FF-9EF554530990}" destId="{4D7F9A7B-10AF-4459-BB18-6C14DBA9B044}" srcOrd="0" destOrd="0" presId="urn:microsoft.com/office/officeart/2005/8/layout/bProcess4"/>
    <dgm:cxn modelId="{A529DE3C-1489-4204-B952-91FE9F81D2A2}" type="presOf" srcId="{0262347A-03DD-48D4-BCC3-1AD96C12B414}" destId="{52263809-4B47-4A90-BA24-666A2E5B42EF}" srcOrd="0" destOrd="0" presId="urn:microsoft.com/office/officeart/2005/8/layout/bProcess4"/>
    <dgm:cxn modelId="{3BD0FB9B-1129-4851-A374-9FF8F5F62BCD}" type="presOf" srcId="{20572702-898A-491C-980F-0EBA0D97DA76}" destId="{E98EAE03-5B99-4D39-962B-05A0642D3B02}" srcOrd="0" destOrd="0" presId="urn:microsoft.com/office/officeart/2005/8/layout/bProcess4"/>
    <dgm:cxn modelId="{1B65F5D8-3665-4E41-8FC4-522AD96DF315}" srcId="{9AC7C324-F895-4DB2-8A99-78A8E77CBD6A}" destId="{1E976A42-AF2F-4A00-B1B7-5D767027B15B}" srcOrd="3" destOrd="0" parTransId="{73BDF26E-7DA6-4214-885F-6524A928B7D0}" sibTransId="{FA69042D-E23B-4ECD-A8C1-713D9DE7C0A9}"/>
    <dgm:cxn modelId="{5B2AAD01-30AC-49A9-B72F-AF8450218ADF}" type="presOf" srcId="{2AA36089-9CC2-4BD6-9816-A464B1584DF8}" destId="{0F21CE82-9133-4ECA-826B-C4A985C80245}" srcOrd="0" destOrd="0" presId="urn:microsoft.com/office/officeart/2005/8/layout/bProcess4"/>
    <dgm:cxn modelId="{EC0B7859-08FC-4D86-8AB7-7EEF9999614C}" type="presOf" srcId="{3F695319-64D5-4351-85BC-8060717688FF}" destId="{8B98D164-DF80-43B6-9821-A7AFAD22DCCA}" srcOrd="0" destOrd="0" presId="urn:microsoft.com/office/officeart/2005/8/layout/bProcess4"/>
    <dgm:cxn modelId="{AFB7F258-3498-4FBB-8300-79C6CA60734A}" srcId="{9AC7C324-F895-4DB2-8A99-78A8E77CBD6A}" destId="{20572702-898A-491C-980F-0EBA0D97DA76}" srcOrd="2" destOrd="0" parTransId="{B1A60B24-5987-401E-8A19-FFFA150D5F20}" sibTransId="{6B30D8FB-A2C5-44B9-997B-4321F8416548}"/>
    <dgm:cxn modelId="{7E0B6791-FE61-4E89-8A69-02B4954CC998}" type="presOf" srcId="{9AC7C324-F895-4DB2-8A99-78A8E77CBD6A}" destId="{FE5CBA67-ABE8-44E2-BD0C-3D2864514A2F}" srcOrd="0" destOrd="0" presId="urn:microsoft.com/office/officeart/2005/8/layout/bProcess4"/>
    <dgm:cxn modelId="{9170C5F2-DAD9-4412-81B4-33CAB8FBC283}" type="presOf" srcId="{4F0D3F74-DC33-4626-BBE2-408F0CBE991F}" destId="{73DF1FC3-49EB-4CA1-9E6E-DCCB5ACE4EE4}" srcOrd="0" destOrd="0" presId="urn:microsoft.com/office/officeart/2005/8/layout/bProcess4"/>
    <dgm:cxn modelId="{A7390CDC-45B6-48B7-B001-78B9B3B35427}" type="presOf" srcId="{ABEC724B-F1A7-463C-88E6-8B89184583EF}" destId="{7033CB10-298D-4A2D-B598-B9EC0977E0BF}" srcOrd="0" destOrd="0" presId="urn:microsoft.com/office/officeart/2005/8/layout/bProcess4"/>
    <dgm:cxn modelId="{A517AEE3-139C-4360-B25A-ECF0FB99B822}" srcId="{9AC7C324-F895-4DB2-8A99-78A8E77CBD6A}" destId="{4F0D3F74-DC33-4626-BBE2-408F0CBE991F}" srcOrd="1" destOrd="0" parTransId="{42938B7F-8378-4538-A7D2-0454162E2564}" sibTransId="{EE588A8E-B7F5-45C8-97C4-CEB2956D956D}"/>
    <dgm:cxn modelId="{046998E8-2BAD-4CB5-9139-0D5E1217BE5D}" type="presOf" srcId="{EE588A8E-B7F5-45C8-97C4-CEB2956D956D}" destId="{27219E89-A6F0-4BB4-ABE5-D280E212772F}" srcOrd="0" destOrd="0" presId="urn:microsoft.com/office/officeart/2005/8/layout/bProcess4"/>
    <dgm:cxn modelId="{2FC1776F-E76B-4463-B8F8-A7DEB8FB3251}" type="presOf" srcId="{1E976A42-AF2F-4A00-B1B7-5D767027B15B}" destId="{8EF0FE5A-42FA-44A7-8525-5EDC35B8FDE1}" srcOrd="0" destOrd="0" presId="urn:microsoft.com/office/officeart/2005/8/layout/bProcess4"/>
    <dgm:cxn modelId="{9BE10DE1-88C3-481C-AAC7-5CA1925B1349}" srcId="{9AC7C324-F895-4DB2-8A99-78A8E77CBD6A}" destId="{EC4AA209-46DC-466E-9F00-050EA6964684}" srcOrd="0" destOrd="0" parTransId="{01A15AE7-1FE2-4146-BD4D-45480D74AB65}" sibTransId="{FC22E061-A019-47CD-9B25-A324FAEA3ADD}"/>
    <dgm:cxn modelId="{12DB7D0B-656C-4DE3-9530-BA6755837040}" type="presOf" srcId="{FC22E061-A019-47CD-9B25-A324FAEA3ADD}" destId="{A2F492BB-A5FA-43F1-BF6C-0369D74E8AD7}" srcOrd="0" destOrd="0" presId="urn:microsoft.com/office/officeart/2005/8/layout/bProcess4"/>
    <dgm:cxn modelId="{DFE54AFB-1076-454C-836D-2493FD915A25}" srcId="{9AC7C324-F895-4DB2-8A99-78A8E77CBD6A}" destId="{0262347A-03DD-48D4-BCC3-1AD96C12B414}" srcOrd="6" destOrd="0" parTransId="{65F5A382-9358-4A13-BFD0-E24ECACAA340}" sibTransId="{9DB3904B-4822-4593-91FF-BE3E93177628}"/>
    <dgm:cxn modelId="{FF6D0B1C-5CA7-41C6-A97D-3115F84C58A8}" type="presOf" srcId="{6B30D8FB-A2C5-44B9-997B-4321F8416548}" destId="{537FD98D-AB5C-4737-815C-B2F95AD572CB}" srcOrd="0" destOrd="0" presId="urn:microsoft.com/office/officeart/2005/8/layout/bProcess4"/>
    <dgm:cxn modelId="{DF3B5BEC-11E1-4F32-937D-D65F65FB1F4D}" type="presOf" srcId="{EC4AA209-46DC-466E-9F00-050EA6964684}" destId="{847F3513-61A5-472C-A8E5-D0EC4125777E}" srcOrd="0" destOrd="0" presId="urn:microsoft.com/office/officeart/2005/8/layout/bProcess4"/>
    <dgm:cxn modelId="{1DC47BDB-DB89-4FAC-AD0B-B5CFE1A9C386}" type="presParOf" srcId="{FE5CBA67-ABE8-44E2-BD0C-3D2864514A2F}" destId="{D7028A44-2B01-47D4-AC6E-A9E24AFBBF1C}" srcOrd="0" destOrd="0" presId="urn:microsoft.com/office/officeart/2005/8/layout/bProcess4"/>
    <dgm:cxn modelId="{B14C03B8-D176-4C58-8D7E-892FA3CD9747}" type="presParOf" srcId="{D7028A44-2B01-47D4-AC6E-A9E24AFBBF1C}" destId="{299335E4-651A-4862-8E34-AF9B8A85C9CC}" srcOrd="0" destOrd="0" presId="urn:microsoft.com/office/officeart/2005/8/layout/bProcess4"/>
    <dgm:cxn modelId="{1C1B243C-A745-48B2-950A-DC8FF5D44724}" type="presParOf" srcId="{D7028A44-2B01-47D4-AC6E-A9E24AFBBF1C}" destId="{847F3513-61A5-472C-A8E5-D0EC4125777E}" srcOrd="1" destOrd="0" presId="urn:microsoft.com/office/officeart/2005/8/layout/bProcess4"/>
    <dgm:cxn modelId="{36A60AFF-E396-4277-BF46-E35367EB8466}" type="presParOf" srcId="{FE5CBA67-ABE8-44E2-BD0C-3D2864514A2F}" destId="{A2F492BB-A5FA-43F1-BF6C-0369D74E8AD7}" srcOrd="1" destOrd="0" presId="urn:microsoft.com/office/officeart/2005/8/layout/bProcess4"/>
    <dgm:cxn modelId="{C9CCEDD5-65FC-4D65-B5F5-8CEB157976F9}" type="presParOf" srcId="{FE5CBA67-ABE8-44E2-BD0C-3D2864514A2F}" destId="{A1A21BEF-20D2-447A-8FF2-B235B4F1588E}" srcOrd="2" destOrd="0" presId="urn:microsoft.com/office/officeart/2005/8/layout/bProcess4"/>
    <dgm:cxn modelId="{3DFACA38-2DE4-49FA-B4ED-ED502CF0BF39}" type="presParOf" srcId="{A1A21BEF-20D2-447A-8FF2-B235B4F1588E}" destId="{B9E68DDD-2B52-4B94-A47D-201092805FCE}" srcOrd="0" destOrd="0" presId="urn:microsoft.com/office/officeart/2005/8/layout/bProcess4"/>
    <dgm:cxn modelId="{1D4F4BAA-1403-4651-B845-FBB165A10AD5}" type="presParOf" srcId="{A1A21BEF-20D2-447A-8FF2-B235B4F1588E}" destId="{73DF1FC3-49EB-4CA1-9E6E-DCCB5ACE4EE4}" srcOrd="1" destOrd="0" presId="urn:microsoft.com/office/officeart/2005/8/layout/bProcess4"/>
    <dgm:cxn modelId="{FDCAC63C-22FB-4FA3-8D2D-C09F23AB7174}" type="presParOf" srcId="{FE5CBA67-ABE8-44E2-BD0C-3D2864514A2F}" destId="{27219E89-A6F0-4BB4-ABE5-D280E212772F}" srcOrd="3" destOrd="0" presId="urn:microsoft.com/office/officeart/2005/8/layout/bProcess4"/>
    <dgm:cxn modelId="{DC09BAA0-420C-4CF9-A4CA-E84EB6AB49A4}" type="presParOf" srcId="{FE5CBA67-ABE8-44E2-BD0C-3D2864514A2F}" destId="{3A6E6728-FC40-4981-9BA8-1740D0BB87D8}" srcOrd="4" destOrd="0" presId="urn:microsoft.com/office/officeart/2005/8/layout/bProcess4"/>
    <dgm:cxn modelId="{234FFE7D-FF8F-4889-A58E-8C2E2CD33911}" type="presParOf" srcId="{3A6E6728-FC40-4981-9BA8-1740D0BB87D8}" destId="{B9EE4F23-BCBC-4F7D-AFD4-D717F9FA7A2D}" srcOrd="0" destOrd="0" presId="urn:microsoft.com/office/officeart/2005/8/layout/bProcess4"/>
    <dgm:cxn modelId="{5558446E-11AE-4562-A341-26C28EAE178B}" type="presParOf" srcId="{3A6E6728-FC40-4981-9BA8-1740D0BB87D8}" destId="{E98EAE03-5B99-4D39-962B-05A0642D3B02}" srcOrd="1" destOrd="0" presId="urn:microsoft.com/office/officeart/2005/8/layout/bProcess4"/>
    <dgm:cxn modelId="{5EEF766C-81C0-49A3-9B9D-F9A5F01A1D53}" type="presParOf" srcId="{FE5CBA67-ABE8-44E2-BD0C-3D2864514A2F}" destId="{537FD98D-AB5C-4737-815C-B2F95AD572CB}" srcOrd="5" destOrd="0" presId="urn:microsoft.com/office/officeart/2005/8/layout/bProcess4"/>
    <dgm:cxn modelId="{4747AFB7-6952-462D-BBF0-2594768C450F}" type="presParOf" srcId="{FE5CBA67-ABE8-44E2-BD0C-3D2864514A2F}" destId="{C4BA368A-22DC-40CC-A22F-64D70D4C0576}" srcOrd="6" destOrd="0" presId="urn:microsoft.com/office/officeart/2005/8/layout/bProcess4"/>
    <dgm:cxn modelId="{D94A1896-1F39-4EA8-BC49-37AB4614638B}" type="presParOf" srcId="{C4BA368A-22DC-40CC-A22F-64D70D4C0576}" destId="{A07B6687-CAA5-40F4-A874-4FFAA406BFC1}" srcOrd="0" destOrd="0" presId="urn:microsoft.com/office/officeart/2005/8/layout/bProcess4"/>
    <dgm:cxn modelId="{C3AC3B38-A3E8-4997-AEE1-659EDB2625D3}" type="presParOf" srcId="{C4BA368A-22DC-40CC-A22F-64D70D4C0576}" destId="{8EF0FE5A-42FA-44A7-8525-5EDC35B8FDE1}" srcOrd="1" destOrd="0" presId="urn:microsoft.com/office/officeart/2005/8/layout/bProcess4"/>
    <dgm:cxn modelId="{2A326D1C-1B78-450B-8E69-BB128CED4756}" type="presParOf" srcId="{FE5CBA67-ABE8-44E2-BD0C-3D2864514A2F}" destId="{5DB5537A-C013-4228-A809-F44656BF6602}" srcOrd="7" destOrd="0" presId="urn:microsoft.com/office/officeart/2005/8/layout/bProcess4"/>
    <dgm:cxn modelId="{EF826AF7-61F1-43BC-8810-243E75C2DA5C}" type="presParOf" srcId="{FE5CBA67-ABE8-44E2-BD0C-3D2864514A2F}" destId="{E7066D30-E969-4E0B-95E3-58CD40B66239}" srcOrd="8" destOrd="0" presId="urn:microsoft.com/office/officeart/2005/8/layout/bProcess4"/>
    <dgm:cxn modelId="{7FF857BA-C4F4-44F2-A1AE-CC898A4B894B}" type="presParOf" srcId="{E7066D30-E969-4E0B-95E3-58CD40B66239}" destId="{ADDD0249-A32C-4A5E-AA75-EE0CB9D92C8C}" srcOrd="0" destOrd="0" presId="urn:microsoft.com/office/officeart/2005/8/layout/bProcess4"/>
    <dgm:cxn modelId="{B417F88D-DDEB-45FE-B4A4-8A2EDBAC4A7E}" type="presParOf" srcId="{E7066D30-E969-4E0B-95E3-58CD40B66239}" destId="{7033CB10-298D-4A2D-B598-B9EC0977E0BF}" srcOrd="1" destOrd="0" presId="urn:microsoft.com/office/officeart/2005/8/layout/bProcess4"/>
    <dgm:cxn modelId="{CBAFDF61-61C0-4847-8E26-4FE36DD68245}" type="presParOf" srcId="{FE5CBA67-ABE8-44E2-BD0C-3D2864514A2F}" destId="{8B98D164-DF80-43B6-9821-A7AFAD22DCCA}" srcOrd="9" destOrd="0" presId="urn:microsoft.com/office/officeart/2005/8/layout/bProcess4"/>
    <dgm:cxn modelId="{48E04BBA-B814-4632-8E61-D60FC8F6545E}" type="presParOf" srcId="{FE5CBA67-ABE8-44E2-BD0C-3D2864514A2F}" destId="{BF0D95A7-5067-47DA-AE12-F82156DBD31A}" srcOrd="10" destOrd="0" presId="urn:microsoft.com/office/officeart/2005/8/layout/bProcess4"/>
    <dgm:cxn modelId="{CAD032F6-40A5-43D9-AAD4-EEE1A63401BF}" type="presParOf" srcId="{BF0D95A7-5067-47DA-AE12-F82156DBD31A}" destId="{1A06591A-D566-4155-BE1C-7D7487DFA828}" srcOrd="0" destOrd="0" presId="urn:microsoft.com/office/officeart/2005/8/layout/bProcess4"/>
    <dgm:cxn modelId="{E219119D-A637-49FC-A1D1-14D766DB72F8}" type="presParOf" srcId="{BF0D95A7-5067-47DA-AE12-F82156DBD31A}" destId="{4D7F9A7B-10AF-4459-BB18-6C14DBA9B044}" srcOrd="1" destOrd="0" presId="urn:microsoft.com/office/officeart/2005/8/layout/bProcess4"/>
    <dgm:cxn modelId="{07560FFA-B905-45C8-9D4C-90C8682B764C}" type="presParOf" srcId="{FE5CBA67-ABE8-44E2-BD0C-3D2864514A2F}" destId="{0F21CE82-9133-4ECA-826B-C4A985C80245}" srcOrd="11" destOrd="0" presId="urn:microsoft.com/office/officeart/2005/8/layout/bProcess4"/>
    <dgm:cxn modelId="{4C9CCA0E-C2BF-4684-815E-3D505A7FC030}" type="presParOf" srcId="{FE5CBA67-ABE8-44E2-BD0C-3D2864514A2F}" destId="{ECAB5272-2285-4EBD-BC25-9B4464454B2D}" srcOrd="12" destOrd="0" presId="urn:microsoft.com/office/officeart/2005/8/layout/bProcess4"/>
    <dgm:cxn modelId="{9DD8548D-4434-4E1C-856C-614003F22C99}" type="presParOf" srcId="{ECAB5272-2285-4EBD-BC25-9B4464454B2D}" destId="{39B1A612-F89E-486D-A4DF-3E0447B70C6B}" srcOrd="0" destOrd="0" presId="urn:microsoft.com/office/officeart/2005/8/layout/bProcess4"/>
    <dgm:cxn modelId="{D6DDA4F5-8D01-4FEE-87D3-B8180AF14C19}" type="presParOf" srcId="{ECAB5272-2285-4EBD-BC25-9B4464454B2D}" destId="{52263809-4B47-4A90-BA24-666A2E5B42E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74CA7-63C6-416C-BBB2-FCBFB17A308D}" type="doc">
      <dgm:prSet loTypeId="urn:microsoft.com/office/officeart/2005/8/layout/vList5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40F7BC6E-6CF9-4330-A7AC-C219FAF5DF3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Наглядныя 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C917FE4-3D8D-426D-BD2E-B02374B29E30}" type="parTrans" cxnId="{81DCAFB7-7581-4A1C-B74C-88FE7F202F20}">
      <dgm:prSet/>
      <dgm:spPr/>
      <dgm:t>
        <a:bodyPr/>
        <a:lstStyle/>
        <a:p>
          <a:endParaRPr lang="ru-RU">
            <a:effectLst/>
          </a:endParaRPr>
        </a:p>
      </dgm:t>
    </dgm:pt>
    <dgm:pt modelId="{D1853129-4FE1-47D5-B111-EFEC7DCBA651}" type="sibTrans" cxnId="{81DCAFB7-7581-4A1C-B74C-88FE7F202F20}">
      <dgm:prSet/>
      <dgm:spPr/>
      <dgm:t>
        <a:bodyPr/>
        <a:lstStyle/>
        <a:p>
          <a:endParaRPr lang="ru-RU">
            <a:effectLst/>
          </a:endParaRPr>
        </a:p>
      </dgm:t>
    </dgm:pt>
    <dgm:pt modelId="{81DF9F69-3100-4A70-B8A0-AF838360D09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Непасрэдныя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(наз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ранне, экскурс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ii, 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прадметаў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нш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0375AA8-E071-481A-9055-479FFFF8F2C9}" type="parTrans" cxnId="{E88EE96F-03CE-4AB0-A417-BE1C7986136E}">
      <dgm:prSet/>
      <dgm:spPr/>
      <dgm:t>
        <a:bodyPr/>
        <a:lstStyle/>
        <a:p>
          <a:endParaRPr lang="ru-RU">
            <a:effectLst/>
          </a:endParaRPr>
        </a:p>
      </dgm:t>
    </dgm:pt>
    <dgm:pt modelId="{F911B979-E45E-47FF-A684-C03A879EE3CE}" type="sibTrans" cxnId="{E88EE96F-03CE-4AB0-A417-BE1C7986136E}">
      <dgm:prSet/>
      <dgm:spPr/>
      <dgm:t>
        <a:bodyPr/>
        <a:lstStyle/>
        <a:p>
          <a:endParaRPr lang="ru-RU">
            <a:effectLst/>
          </a:endParaRPr>
        </a:p>
      </dgm:t>
    </dgm:pt>
    <dgm:pt modelId="{03C6188F-172F-46E9-8017-29C4A245DD1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Слоўныя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07D9463-71D5-4447-A55A-7DB77BC2DB12}" type="parTrans" cxnId="{4A525F77-F4C3-43B9-A52D-1A2C8B846C19}">
      <dgm:prSet/>
      <dgm:spPr/>
      <dgm:t>
        <a:bodyPr/>
        <a:lstStyle/>
        <a:p>
          <a:endParaRPr lang="ru-RU">
            <a:effectLst/>
          </a:endParaRPr>
        </a:p>
      </dgm:t>
    </dgm:pt>
    <dgm:pt modelId="{6B9AAFAB-28E5-4BCD-B193-084B95DDFF01}" type="sibTrans" cxnId="{4A525F77-F4C3-43B9-A52D-1A2C8B846C19}">
      <dgm:prSet/>
      <dgm:spPr/>
      <dgm:t>
        <a:bodyPr/>
        <a:lstStyle/>
        <a:p>
          <a:endParaRPr lang="ru-RU">
            <a:effectLst/>
          </a:endParaRPr>
        </a:p>
      </dgm:t>
    </dgm:pt>
    <dgm:pt modelId="{34424B21-5DAF-4A31-BE95-D624363DFB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Чытанне і пераказ мастацкіх твораў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57A2356-8C99-4562-AA67-D426582881C5}" type="parTrans" cxnId="{432B4741-E632-4BF5-A986-0D8BAA827794}">
      <dgm:prSet/>
      <dgm:spPr/>
      <dgm:t>
        <a:bodyPr/>
        <a:lstStyle/>
        <a:p>
          <a:endParaRPr lang="ru-RU">
            <a:effectLst/>
          </a:endParaRPr>
        </a:p>
      </dgm:t>
    </dgm:pt>
    <dgm:pt modelId="{1B6433F5-4BDD-4F9D-B665-E0340AA734AF}" type="sibTrans" cxnId="{432B4741-E632-4BF5-A986-0D8BAA827794}">
      <dgm:prSet/>
      <dgm:spPr/>
      <dgm:t>
        <a:bodyPr/>
        <a:lstStyle/>
        <a:p>
          <a:endParaRPr lang="ru-RU">
            <a:effectLst/>
          </a:endParaRPr>
        </a:p>
      </dgm:t>
    </dgm:pt>
    <dgm:pt modelId="{E14FBEBE-BDFA-4E2C-8E46-818635478C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Гульнявыя</a:t>
          </a:r>
          <a:endParaRPr lang="en-US" altLang="ru-RU" sz="2000" b="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2000" b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419F12A-0705-44AB-8C84-742722281CBC}" type="parTrans" cxnId="{9D8F4053-B1D8-4A49-82EA-78FAAD45A1FE}">
      <dgm:prSet/>
      <dgm:spPr/>
      <dgm:t>
        <a:bodyPr/>
        <a:lstStyle/>
        <a:p>
          <a:endParaRPr lang="ru-RU">
            <a:effectLst/>
          </a:endParaRPr>
        </a:p>
      </dgm:t>
    </dgm:pt>
    <dgm:pt modelId="{62AE4C92-F0BB-40D3-967C-1235659F8E3B}" type="sibTrans" cxnId="{9D8F4053-B1D8-4A49-82EA-78FAAD45A1FE}">
      <dgm:prSet/>
      <dgm:spPr/>
      <dgm:t>
        <a:bodyPr/>
        <a:lstStyle/>
        <a:p>
          <a:endParaRPr lang="ru-RU">
            <a:effectLst/>
          </a:endParaRPr>
        </a:p>
      </dgm:t>
    </dgm:pt>
    <dgm:pt modelId="{0F9B8F08-BDF9-4A66-8935-F381CD6EA93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Дыдактычныя гульн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83707C3-2BFB-499F-9748-A1955107195B}" type="parTrans" cxnId="{E196BB77-EF58-43EB-907C-09C531E42963}">
      <dgm:prSet/>
      <dgm:spPr/>
      <dgm:t>
        <a:bodyPr/>
        <a:lstStyle/>
        <a:p>
          <a:endParaRPr lang="ru-RU">
            <a:effectLst/>
          </a:endParaRPr>
        </a:p>
      </dgm:t>
    </dgm:pt>
    <dgm:pt modelId="{FD0FCF7B-BF32-4162-B314-206B6A222CD9}" type="sibTrans" cxnId="{E196BB77-EF58-43EB-907C-09C531E42963}">
      <dgm:prSet/>
      <dgm:spPr/>
      <dgm:t>
        <a:bodyPr/>
        <a:lstStyle/>
        <a:p>
          <a:endParaRPr lang="ru-RU">
            <a:effectLst/>
          </a:endParaRPr>
        </a:p>
      </dgm:t>
    </dgm:pt>
    <dgm:pt modelId="{15B30B5A-9F68-4A9B-BD52-7F61FF81769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Апасродкаваныя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карцiн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цацак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мадэляў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iнш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02119E1-B2B1-4B90-BA2D-231C32A15E1F}" type="parTrans" cxnId="{5AFCBFA6-E38A-4BE3-B0D7-337D77977744}">
      <dgm:prSet/>
      <dgm:spPr/>
      <dgm:t>
        <a:bodyPr/>
        <a:lstStyle/>
        <a:p>
          <a:endParaRPr lang="ru-RU">
            <a:effectLst/>
          </a:endParaRPr>
        </a:p>
      </dgm:t>
    </dgm:pt>
    <dgm:pt modelId="{9EB1660C-E393-4D02-8932-BB110BF3A70B}" type="sibTrans" cxnId="{5AFCBFA6-E38A-4BE3-B0D7-337D77977744}">
      <dgm:prSet/>
      <dgm:spPr/>
      <dgm:t>
        <a:bodyPr/>
        <a:lstStyle/>
        <a:p>
          <a:endParaRPr lang="ru-RU">
            <a:effectLst/>
          </a:endParaRPr>
        </a:p>
      </dgm:t>
    </dgm:pt>
    <dgm:pt modelId="{BBC0CD3B-44A6-4266-8AD8-1F7BD28D2D3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Завучванне на памяць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3508A51-9989-4E68-9BF0-3F3571234EDF}" type="parTrans" cxnId="{0552235D-5A3D-4212-A5E4-9A1E4EF10415}">
      <dgm:prSet/>
      <dgm:spPr/>
      <dgm:t>
        <a:bodyPr/>
        <a:lstStyle/>
        <a:p>
          <a:endParaRPr lang="ru-RU">
            <a:effectLst/>
          </a:endParaRPr>
        </a:p>
      </dgm:t>
    </dgm:pt>
    <dgm:pt modelId="{D0B71911-D74B-4023-9CF3-03C189490DB5}" type="sibTrans" cxnId="{0552235D-5A3D-4212-A5E4-9A1E4EF10415}">
      <dgm:prSet/>
      <dgm:spPr/>
      <dgm:t>
        <a:bodyPr/>
        <a:lstStyle/>
        <a:p>
          <a:endParaRPr lang="ru-RU">
            <a:effectLst/>
          </a:endParaRPr>
        </a:p>
      </dgm:t>
    </dgm:pt>
    <dgm:pt modelId="{529F8071-928D-454B-9AAE-F231085BFEA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Аповед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E181CBC-8BC6-49AA-9ED4-DCEDEB7A8DF3}" type="parTrans" cxnId="{0C69F120-3428-482F-B5DB-71D6DEC3A9ED}">
      <dgm:prSet/>
      <dgm:spPr/>
      <dgm:t>
        <a:bodyPr/>
        <a:lstStyle/>
        <a:p>
          <a:endParaRPr lang="ru-RU">
            <a:effectLst/>
          </a:endParaRPr>
        </a:p>
      </dgm:t>
    </dgm:pt>
    <dgm:pt modelId="{BE6AC4F6-782E-4D87-A8F1-9057ED34B920}" type="sibTrans" cxnId="{0C69F120-3428-482F-B5DB-71D6DEC3A9ED}">
      <dgm:prSet/>
      <dgm:spPr/>
      <dgm:t>
        <a:bodyPr/>
        <a:lstStyle/>
        <a:p>
          <a:endParaRPr lang="ru-RU">
            <a:effectLst/>
          </a:endParaRPr>
        </a:p>
      </dgm:t>
    </dgm:pt>
    <dgm:pt modelId="{C38AF2AC-034C-4E7C-9F65-333E2441A05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e-BY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Абагульняльная гутарка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485D3CB-3715-43D9-A01E-C5B979590F18}" type="parTrans" cxnId="{4BCF89F9-FB80-475E-802B-B45267A2FA44}">
      <dgm:prSet/>
      <dgm:spPr/>
      <dgm:t>
        <a:bodyPr/>
        <a:lstStyle/>
        <a:p>
          <a:endParaRPr lang="ru-RU">
            <a:effectLst/>
          </a:endParaRPr>
        </a:p>
      </dgm:t>
    </dgm:pt>
    <dgm:pt modelId="{5D6D62BA-F11A-4CFA-985C-327E8745E893}" type="sibTrans" cxnId="{4BCF89F9-FB80-475E-802B-B45267A2FA44}">
      <dgm:prSet/>
      <dgm:spPr/>
      <dgm:t>
        <a:bodyPr/>
        <a:lstStyle/>
        <a:p>
          <a:endParaRPr lang="ru-RU">
            <a:effectLst/>
          </a:endParaRPr>
        </a:p>
      </dgm:t>
    </dgm:pt>
    <dgm:pt modelId="{FE32FF4D-8AB9-4CAD-8AF6-EA5283C7641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Рухомыя гульнi  са слоўнымі прыгаворамi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97E4D23-9A50-4BD7-87EE-746A20D584EE}" type="parTrans" cxnId="{36B31A8E-5A23-4291-9A0D-DBCF8D0AE1A9}">
      <dgm:prSet/>
      <dgm:spPr/>
      <dgm:t>
        <a:bodyPr/>
        <a:lstStyle/>
        <a:p>
          <a:endParaRPr lang="ru-RU">
            <a:effectLst/>
          </a:endParaRPr>
        </a:p>
      </dgm:t>
    </dgm:pt>
    <dgm:pt modelId="{724BA8C4-ADB9-4EBA-B779-5132CA622E9B}" type="sibTrans" cxnId="{36B31A8E-5A23-4291-9A0D-DBCF8D0AE1A9}">
      <dgm:prSet/>
      <dgm:spPr/>
      <dgm:t>
        <a:bodyPr/>
        <a:lstStyle/>
        <a:p>
          <a:endParaRPr lang="ru-RU">
            <a:effectLst/>
          </a:endParaRPr>
        </a:p>
      </dgm:t>
    </dgm:pt>
    <dgm:pt modelId="{BE9282AF-D377-4A1B-8575-10C51F4BB47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i-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драматызацы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DFF28943-832A-4578-B0D3-17F0419392B4}" type="parTrans" cxnId="{446D65CC-DB22-4F7B-B20E-9795BEBF37CA}">
      <dgm:prSet/>
      <dgm:spPr/>
      <dgm:t>
        <a:bodyPr/>
        <a:lstStyle/>
        <a:p>
          <a:endParaRPr lang="ru-RU">
            <a:effectLst/>
          </a:endParaRPr>
        </a:p>
      </dgm:t>
    </dgm:pt>
    <dgm:pt modelId="{07A3482F-8D85-4155-99AC-33A182674AC6}" type="sibTrans" cxnId="{446D65CC-DB22-4F7B-B20E-9795BEBF37CA}">
      <dgm:prSet/>
      <dgm:spPr/>
      <dgm:t>
        <a:bodyPr/>
        <a:lstStyle/>
        <a:p>
          <a:endParaRPr lang="ru-RU">
            <a:effectLst/>
          </a:endParaRPr>
        </a:p>
      </dgm:t>
    </dgm:pt>
    <dgm:pt modelId="{80B69572-8B59-4ABE-B203-21C779E85E8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нсцэн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роўк</a:t>
          </a:r>
          <a:r>
            <a:rPr lang="en-US" alt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CD55DA3-D0E9-4612-9122-1BC21535D9E1}" type="parTrans" cxnId="{26947334-49A9-4CE1-BD97-8BA2C7043BDE}">
      <dgm:prSet/>
      <dgm:spPr/>
      <dgm:t>
        <a:bodyPr/>
        <a:lstStyle/>
        <a:p>
          <a:endParaRPr lang="ru-RU">
            <a:effectLst/>
          </a:endParaRPr>
        </a:p>
      </dgm:t>
    </dgm:pt>
    <dgm:pt modelId="{1FB7AEDF-4A39-41A2-854D-711E156F3423}" type="sibTrans" cxnId="{26947334-49A9-4CE1-BD97-8BA2C7043BDE}">
      <dgm:prSet/>
      <dgm:spPr/>
      <dgm:t>
        <a:bodyPr/>
        <a:lstStyle/>
        <a:p>
          <a:endParaRPr lang="ru-RU">
            <a:effectLst/>
          </a:endParaRPr>
        </a:p>
      </dgm:t>
    </dgm:pt>
    <dgm:pt modelId="{60C76C18-CB8A-44ED-B3F5-8CC0B69BE47F}" type="pres">
      <dgm:prSet presAssocID="{5B974CA7-63C6-416C-BBB2-FCBFB17A30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6E5FF-A164-4D94-A0D6-86BC73BB1091}" type="pres">
      <dgm:prSet presAssocID="{40F7BC6E-6CF9-4330-A7AC-C219FAF5DF31}" presName="linNode" presStyleCnt="0"/>
      <dgm:spPr/>
      <dgm:t>
        <a:bodyPr/>
        <a:lstStyle/>
        <a:p>
          <a:endParaRPr lang="ru-RU"/>
        </a:p>
      </dgm:t>
    </dgm:pt>
    <dgm:pt modelId="{D2056DE9-E69B-474F-BAA2-536BE7AA3CCE}" type="pres">
      <dgm:prSet presAssocID="{40F7BC6E-6CF9-4330-A7AC-C219FAF5DF31}" presName="parentText" presStyleLbl="node1" presStyleIdx="0" presStyleCnt="3" custScaleX="305574" custScaleY="75319" custLinFactNeighborX="-7641" custLinFactNeighborY="-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14A8-0218-44AE-93E5-8EA5BB8B89BB}" type="pres">
      <dgm:prSet presAssocID="{40F7BC6E-6CF9-4330-A7AC-C219FAF5DF31}" presName="descendantText" presStyleLbl="alignAccFollowNode1" presStyleIdx="0" presStyleCnt="3" custScaleX="489222" custScaleY="82604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18A1-15AF-4F8F-ADAA-208637B2227B}" type="pres">
      <dgm:prSet presAssocID="{D1853129-4FE1-47D5-B111-EFEC7DCBA651}" presName="sp" presStyleCnt="0"/>
      <dgm:spPr/>
      <dgm:t>
        <a:bodyPr/>
        <a:lstStyle/>
        <a:p>
          <a:endParaRPr lang="ru-RU"/>
        </a:p>
      </dgm:t>
    </dgm:pt>
    <dgm:pt modelId="{F8384D72-3BD7-44A6-9A7E-EB5E6DDDCC1E}" type="pres">
      <dgm:prSet presAssocID="{03C6188F-172F-46E9-8017-29C4A245DD15}" presName="linNode" presStyleCnt="0"/>
      <dgm:spPr/>
      <dgm:t>
        <a:bodyPr/>
        <a:lstStyle/>
        <a:p>
          <a:endParaRPr lang="ru-RU"/>
        </a:p>
      </dgm:t>
    </dgm:pt>
    <dgm:pt modelId="{A683A356-92AE-4FB0-AF55-1906FD3631BC}" type="pres">
      <dgm:prSet presAssocID="{03C6188F-172F-46E9-8017-29C4A245DD15}" presName="parentText" presStyleLbl="node1" presStyleIdx="1" presStyleCnt="3" custScaleX="498688" custScaleY="72944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E68D-F06F-40BC-ADB9-DE12A9800C31}" type="pres">
      <dgm:prSet presAssocID="{03C6188F-172F-46E9-8017-29C4A245DD15}" presName="descendantText" presStyleLbl="alignAccFollowNode1" presStyleIdx="1" presStyleCnt="3" custScaleX="771046" custScaleY="92131" custLinFactNeighborX="-20540" custLinFactNeighborY="-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B7A8-7487-4B71-B524-5C73B0922537}" type="pres">
      <dgm:prSet presAssocID="{6B9AAFAB-28E5-4BCD-B193-084B95DDFF01}" presName="sp" presStyleCnt="0"/>
      <dgm:spPr/>
      <dgm:t>
        <a:bodyPr/>
        <a:lstStyle/>
        <a:p>
          <a:endParaRPr lang="ru-RU"/>
        </a:p>
      </dgm:t>
    </dgm:pt>
    <dgm:pt modelId="{CCB3AA34-901F-473D-B291-32253E17998E}" type="pres">
      <dgm:prSet presAssocID="{E14FBEBE-BDFA-4E2C-8E46-818635478CF9}" presName="linNode" presStyleCnt="0"/>
      <dgm:spPr/>
      <dgm:t>
        <a:bodyPr/>
        <a:lstStyle/>
        <a:p>
          <a:endParaRPr lang="ru-RU"/>
        </a:p>
      </dgm:t>
    </dgm:pt>
    <dgm:pt modelId="{5831B9F8-D714-4EAD-9CF5-C5AA2F876715}" type="pres">
      <dgm:prSet presAssocID="{E14FBEBE-BDFA-4E2C-8E46-818635478CF9}" presName="parentText" presStyleLbl="node1" presStyleIdx="2" presStyleCnt="3" custScaleX="1340863" custScaleY="85028" custLinFactNeighborX="-23869" custLinFactNeighborY="-2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CB58D-030C-46C9-87E9-33594CD5E836}" type="pres">
      <dgm:prSet presAssocID="{E14FBEBE-BDFA-4E2C-8E46-818635478CF9}" presName="descendantText" presStyleLbl="alignAccFollowNode1" presStyleIdx="2" presStyleCnt="3" custScaleX="2000000" custScaleY="90573" custLinFactNeighborX="-42433" custLinFactNeighborY="-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0D1D6-2598-443A-8A36-E75552406D7D}" type="presOf" srcId="{BE9282AF-D377-4A1B-8575-10C51F4BB47E}" destId="{624CB58D-030C-46C9-87E9-33594CD5E836}" srcOrd="0" destOrd="2" presId="urn:microsoft.com/office/officeart/2005/8/layout/vList5"/>
    <dgm:cxn modelId="{9D8F4053-B1D8-4A49-82EA-78FAAD45A1FE}" srcId="{5B974CA7-63C6-416C-BBB2-FCBFB17A308D}" destId="{E14FBEBE-BDFA-4E2C-8E46-818635478CF9}" srcOrd="2" destOrd="0" parTransId="{8419F12A-0705-44AB-8C84-742722281CBC}" sibTransId="{62AE4C92-F0BB-40D3-967C-1235659F8E3B}"/>
    <dgm:cxn modelId="{0C69F120-3428-482F-B5DB-71D6DEC3A9ED}" srcId="{03C6188F-172F-46E9-8017-29C4A245DD15}" destId="{529F8071-928D-454B-9AAE-F231085BFEA0}" srcOrd="2" destOrd="0" parTransId="{8E181CBC-8BC6-49AA-9ED4-DCEDEB7A8DF3}" sibTransId="{BE6AC4F6-782E-4D87-A8F1-9057ED34B920}"/>
    <dgm:cxn modelId="{FE85DDBA-F251-496C-9491-995A84C58B00}" type="presOf" srcId="{03C6188F-172F-46E9-8017-29C4A245DD15}" destId="{A683A356-92AE-4FB0-AF55-1906FD3631BC}" srcOrd="0" destOrd="0" presId="urn:microsoft.com/office/officeart/2005/8/layout/vList5"/>
    <dgm:cxn modelId="{E196BB77-EF58-43EB-907C-09C531E42963}" srcId="{E14FBEBE-BDFA-4E2C-8E46-818635478CF9}" destId="{0F9B8F08-BDF9-4A66-8935-F381CD6EA932}" srcOrd="0" destOrd="0" parTransId="{283707C3-2BFB-499F-9748-A1955107195B}" sibTransId="{FD0FCF7B-BF32-4162-B314-206B6A222CD9}"/>
    <dgm:cxn modelId="{4A525F77-F4C3-43B9-A52D-1A2C8B846C19}" srcId="{5B974CA7-63C6-416C-BBB2-FCBFB17A308D}" destId="{03C6188F-172F-46E9-8017-29C4A245DD15}" srcOrd="1" destOrd="0" parTransId="{907D9463-71D5-4447-A55A-7DB77BC2DB12}" sibTransId="{6B9AAFAB-28E5-4BCD-B193-084B95DDFF01}"/>
    <dgm:cxn modelId="{45778F46-E066-476A-8641-03A9C4C191DF}" type="presOf" srcId="{5B974CA7-63C6-416C-BBB2-FCBFB17A308D}" destId="{60C76C18-CB8A-44ED-B3F5-8CC0B69BE47F}" srcOrd="0" destOrd="0" presId="urn:microsoft.com/office/officeart/2005/8/layout/vList5"/>
    <dgm:cxn modelId="{0552235D-5A3D-4212-A5E4-9A1E4EF10415}" srcId="{03C6188F-172F-46E9-8017-29C4A245DD15}" destId="{BBC0CD3B-44A6-4266-8AD8-1F7BD28D2D36}" srcOrd="1" destOrd="0" parTransId="{83508A51-9989-4E68-9BF0-3F3571234EDF}" sibTransId="{D0B71911-D74B-4023-9CF3-03C189490DB5}"/>
    <dgm:cxn modelId="{28D8699D-E641-4956-86C7-FE09538E34DD}" type="presOf" srcId="{80B69572-8B59-4ABE-B203-21C779E85E84}" destId="{624CB58D-030C-46C9-87E9-33594CD5E836}" srcOrd="0" destOrd="3" presId="urn:microsoft.com/office/officeart/2005/8/layout/vList5"/>
    <dgm:cxn modelId="{446D65CC-DB22-4F7B-B20E-9795BEBF37CA}" srcId="{E14FBEBE-BDFA-4E2C-8E46-818635478CF9}" destId="{BE9282AF-D377-4A1B-8575-10C51F4BB47E}" srcOrd="2" destOrd="0" parTransId="{DFF28943-832A-4578-B0D3-17F0419392B4}" sibTransId="{07A3482F-8D85-4155-99AC-33A182674AC6}"/>
    <dgm:cxn modelId="{26947334-49A9-4CE1-BD97-8BA2C7043BDE}" srcId="{E14FBEBE-BDFA-4E2C-8E46-818635478CF9}" destId="{80B69572-8B59-4ABE-B203-21C779E85E84}" srcOrd="3" destOrd="0" parTransId="{7CD55DA3-D0E9-4612-9122-1BC21535D9E1}" sibTransId="{1FB7AEDF-4A39-41A2-854D-711E156F3423}"/>
    <dgm:cxn modelId="{81DCAFB7-7581-4A1C-B74C-88FE7F202F20}" srcId="{5B974CA7-63C6-416C-BBB2-FCBFB17A308D}" destId="{40F7BC6E-6CF9-4330-A7AC-C219FAF5DF31}" srcOrd="0" destOrd="0" parTransId="{EC917FE4-3D8D-426D-BD2E-B02374B29E30}" sibTransId="{D1853129-4FE1-47D5-B111-EFEC7DCBA651}"/>
    <dgm:cxn modelId="{904790ED-C4DE-4E9D-BBF1-3C7F5969E1EA}" type="presOf" srcId="{34424B21-5DAF-4A31-BE95-D624363DFBF9}" destId="{7F4FE68D-F06F-40BC-ADB9-DE12A9800C31}" srcOrd="0" destOrd="0" presId="urn:microsoft.com/office/officeart/2005/8/layout/vList5"/>
    <dgm:cxn modelId="{0CC2735D-AB29-4731-ACED-7F7CB2FB4B67}" type="presOf" srcId="{40F7BC6E-6CF9-4330-A7AC-C219FAF5DF31}" destId="{D2056DE9-E69B-474F-BAA2-536BE7AA3CCE}" srcOrd="0" destOrd="0" presId="urn:microsoft.com/office/officeart/2005/8/layout/vList5"/>
    <dgm:cxn modelId="{5AFCBFA6-E38A-4BE3-B0D7-337D77977744}" srcId="{40F7BC6E-6CF9-4330-A7AC-C219FAF5DF31}" destId="{15B30B5A-9F68-4A9B-BD52-7F61FF81769D}" srcOrd="1" destOrd="0" parTransId="{F02119E1-B2B1-4B90-BA2D-231C32A15E1F}" sibTransId="{9EB1660C-E393-4D02-8932-BB110BF3A70B}"/>
    <dgm:cxn modelId="{36B31A8E-5A23-4291-9A0D-DBCF8D0AE1A9}" srcId="{E14FBEBE-BDFA-4E2C-8E46-818635478CF9}" destId="{FE32FF4D-8AB9-4CAD-8AF6-EA5283C7641D}" srcOrd="1" destOrd="0" parTransId="{D97E4D23-9A50-4BD7-87EE-746A20D584EE}" sibTransId="{724BA8C4-ADB9-4EBA-B779-5132CA622E9B}"/>
    <dgm:cxn modelId="{4BCF89F9-FB80-475E-802B-B45267A2FA44}" srcId="{03C6188F-172F-46E9-8017-29C4A245DD15}" destId="{C38AF2AC-034C-4E7C-9F65-333E2441A058}" srcOrd="3" destOrd="0" parTransId="{4485D3CB-3715-43D9-A01E-C5B979590F18}" sibTransId="{5D6D62BA-F11A-4CFA-985C-327E8745E893}"/>
    <dgm:cxn modelId="{02847561-CC2A-4471-8194-503FE33AC0A2}" type="presOf" srcId="{15B30B5A-9F68-4A9B-BD52-7F61FF81769D}" destId="{A47A14A8-0218-44AE-93E5-8EA5BB8B89BB}" srcOrd="0" destOrd="1" presId="urn:microsoft.com/office/officeart/2005/8/layout/vList5"/>
    <dgm:cxn modelId="{5EFF5F7D-AA89-45FB-806A-64E14F05D885}" type="presOf" srcId="{C38AF2AC-034C-4E7C-9F65-333E2441A058}" destId="{7F4FE68D-F06F-40BC-ADB9-DE12A9800C31}" srcOrd="0" destOrd="3" presId="urn:microsoft.com/office/officeart/2005/8/layout/vList5"/>
    <dgm:cxn modelId="{C5378467-7E5B-4EDE-B68D-C8CF6951A80F}" type="presOf" srcId="{FE32FF4D-8AB9-4CAD-8AF6-EA5283C7641D}" destId="{624CB58D-030C-46C9-87E9-33594CD5E836}" srcOrd="0" destOrd="1" presId="urn:microsoft.com/office/officeart/2005/8/layout/vList5"/>
    <dgm:cxn modelId="{432B4741-E632-4BF5-A986-0D8BAA827794}" srcId="{03C6188F-172F-46E9-8017-29C4A245DD15}" destId="{34424B21-5DAF-4A31-BE95-D624363DFBF9}" srcOrd="0" destOrd="0" parTransId="{757A2356-8C99-4562-AA67-D426582881C5}" sibTransId="{1B6433F5-4BDD-4F9D-B665-E0340AA734AF}"/>
    <dgm:cxn modelId="{CF1145A8-758D-4038-A679-1860DDC9402A}" type="presOf" srcId="{81DF9F69-3100-4A70-B8A0-AF838360D090}" destId="{A47A14A8-0218-44AE-93E5-8EA5BB8B89BB}" srcOrd="0" destOrd="0" presId="urn:microsoft.com/office/officeart/2005/8/layout/vList5"/>
    <dgm:cxn modelId="{E88EE96F-03CE-4AB0-A417-BE1C7986136E}" srcId="{40F7BC6E-6CF9-4330-A7AC-C219FAF5DF31}" destId="{81DF9F69-3100-4A70-B8A0-AF838360D090}" srcOrd="0" destOrd="0" parTransId="{A0375AA8-E071-481A-9055-479FFFF8F2C9}" sibTransId="{F911B979-E45E-47FF-A684-C03A879EE3CE}"/>
    <dgm:cxn modelId="{CF1DF658-C932-4E32-9467-F9F9D6D69D50}" type="presOf" srcId="{0F9B8F08-BDF9-4A66-8935-F381CD6EA932}" destId="{624CB58D-030C-46C9-87E9-33594CD5E836}" srcOrd="0" destOrd="0" presId="urn:microsoft.com/office/officeart/2005/8/layout/vList5"/>
    <dgm:cxn modelId="{F4A6462C-24F9-41D4-911B-A8FF1B677B84}" type="presOf" srcId="{529F8071-928D-454B-9AAE-F231085BFEA0}" destId="{7F4FE68D-F06F-40BC-ADB9-DE12A9800C31}" srcOrd="0" destOrd="2" presId="urn:microsoft.com/office/officeart/2005/8/layout/vList5"/>
    <dgm:cxn modelId="{52044B8D-C71E-4583-80FD-CB457FE10D91}" type="presOf" srcId="{BBC0CD3B-44A6-4266-8AD8-1F7BD28D2D36}" destId="{7F4FE68D-F06F-40BC-ADB9-DE12A9800C31}" srcOrd="0" destOrd="1" presId="urn:microsoft.com/office/officeart/2005/8/layout/vList5"/>
    <dgm:cxn modelId="{0262B84D-C5C1-4B8E-9A10-DB739125107B}" type="presOf" srcId="{E14FBEBE-BDFA-4E2C-8E46-818635478CF9}" destId="{5831B9F8-D714-4EAD-9CF5-C5AA2F876715}" srcOrd="0" destOrd="0" presId="urn:microsoft.com/office/officeart/2005/8/layout/vList5"/>
    <dgm:cxn modelId="{463396CA-BF6C-40C4-9C8F-C861BA4BC4C7}" type="presParOf" srcId="{60C76C18-CB8A-44ED-B3F5-8CC0B69BE47F}" destId="{9016E5FF-A164-4D94-A0D6-86BC73BB1091}" srcOrd="0" destOrd="0" presId="urn:microsoft.com/office/officeart/2005/8/layout/vList5"/>
    <dgm:cxn modelId="{FC0BE3A8-9801-4713-802B-5E74F42A2528}" type="presParOf" srcId="{9016E5FF-A164-4D94-A0D6-86BC73BB1091}" destId="{D2056DE9-E69B-474F-BAA2-536BE7AA3CCE}" srcOrd="0" destOrd="0" presId="urn:microsoft.com/office/officeart/2005/8/layout/vList5"/>
    <dgm:cxn modelId="{CCEDEEB9-C2AF-437E-A0AD-73B77A569873}" type="presParOf" srcId="{9016E5FF-A164-4D94-A0D6-86BC73BB1091}" destId="{A47A14A8-0218-44AE-93E5-8EA5BB8B89BB}" srcOrd="1" destOrd="0" presId="urn:microsoft.com/office/officeart/2005/8/layout/vList5"/>
    <dgm:cxn modelId="{AD5FAC8C-B5D4-417E-83E7-248DEB49BD85}" type="presParOf" srcId="{60C76C18-CB8A-44ED-B3F5-8CC0B69BE47F}" destId="{B34D18A1-15AF-4F8F-ADAA-208637B2227B}" srcOrd="1" destOrd="0" presId="urn:microsoft.com/office/officeart/2005/8/layout/vList5"/>
    <dgm:cxn modelId="{B81D94A6-ADA9-4E1F-B232-CCBAB6E711E4}" type="presParOf" srcId="{60C76C18-CB8A-44ED-B3F5-8CC0B69BE47F}" destId="{F8384D72-3BD7-44A6-9A7E-EB5E6DDDCC1E}" srcOrd="2" destOrd="0" presId="urn:microsoft.com/office/officeart/2005/8/layout/vList5"/>
    <dgm:cxn modelId="{80D7DC93-4572-4D55-A9C3-8D8D03A5C13C}" type="presParOf" srcId="{F8384D72-3BD7-44A6-9A7E-EB5E6DDDCC1E}" destId="{A683A356-92AE-4FB0-AF55-1906FD3631BC}" srcOrd="0" destOrd="0" presId="urn:microsoft.com/office/officeart/2005/8/layout/vList5"/>
    <dgm:cxn modelId="{23AA32E6-DCBE-426C-A690-04D2211457EF}" type="presParOf" srcId="{F8384D72-3BD7-44A6-9A7E-EB5E6DDDCC1E}" destId="{7F4FE68D-F06F-40BC-ADB9-DE12A9800C31}" srcOrd="1" destOrd="0" presId="urn:microsoft.com/office/officeart/2005/8/layout/vList5"/>
    <dgm:cxn modelId="{DB0BC1A5-7CC5-4C84-A561-F9C9CAEE6B73}" type="presParOf" srcId="{60C76C18-CB8A-44ED-B3F5-8CC0B69BE47F}" destId="{9B0EB7A8-7487-4B71-B524-5C73B0922537}" srcOrd="3" destOrd="0" presId="urn:microsoft.com/office/officeart/2005/8/layout/vList5"/>
    <dgm:cxn modelId="{70AD3973-891E-4AD8-93DC-9C179CCB992E}" type="presParOf" srcId="{60C76C18-CB8A-44ED-B3F5-8CC0B69BE47F}" destId="{CCB3AA34-901F-473D-B291-32253E17998E}" srcOrd="4" destOrd="0" presId="urn:microsoft.com/office/officeart/2005/8/layout/vList5"/>
    <dgm:cxn modelId="{76F5376F-ADAC-4DA8-94A4-018DDDC45CF1}" type="presParOf" srcId="{CCB3AA34-901F-473D-B291-32253E17998E}" destId="{5831B9F8-D714-4EAD-9CF5-C5AA2F876715}" srcOrd="0" destOrd="0" presId="urn:microsoft.com/office/officeart/2005/8/layout/vList5"/>
    <dgm:cxn modelId="{8232EF26-E4B1-4DC2-BB58-4CD0765AA48C}" type="presParOf" srcId="{CCB3AA34-901F-473D-B291-32253E17998E}" destId="{624CB58D-030C-46C9-87E9-33594CD5E8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492BB-A5FA-43F1-BF6C-0369D74E8AD7}">
      <dsp:nvSpPr>
        <dsp:cNvPr id="0" name=""/>
        <dsp:cNvSpPr/>
      </dsp:nvSpPr>
      <dsp:spPr>
        <a:xfrm rot="5446181">
          <a:off x="609670" y="1245871"/>
          <a:ext cx="1391529" cy="192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7F3513-61A5-472C-A8E5-D0EC4125777E}">
      <dsp:nvSpPr>
        <dsp:cNvPr id="0" name=""/>
        <dsp:cNvSpPr/>
      </dsp:nvSpPr>
      <dsp:spPr>
        <a:xfrm>
          <a:off x="816287" y="326323"/>
          <a:ext cx="2266852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этнаграф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чныя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 “Мая радзіма – Беларусь”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853786" y="363822"/>
        <a:ext cx="2191854" cy="1205323"/>
      </dsp:txXfrm>
    </dsp:sp>
    <dsp:sp modelId="{27219E89-A6F0-4BB4-ABE5-D280E212772F}">
      <dsp:nvSpPr>
        <dsp:cNvPr id="0" name=""/>
        <dsp:cNvSpPr/>
      </dsp:nvSpPr>
      <dsp:spPr>
        <a:xfrm rot="5399949">
          <a:off x="581244" y="2666888"/>
          <a:ext cx="1429711" cy="1920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DF1FC3-49EB-4CA1-9E6E-DCCB5ACE4EE4}">
      <dsp:nvSpPr>
        <dsp:cNvPr id="0" name=""/>
        <dsp:cNvSpPr/>
      </dsp:nvSpPr>
      <dsp:spPr>
        <a:xfrm>
          <a:off x="864085" y="1728186"/>
          <a:ext cx="2133869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кн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be-BY" altLang="ru-RU" sz="1800" kern="1200" dirty="0" smtClean="0">
              <a:latin typeface="Times New Roman" pitchFamily="18" charset="0"/>
            </a:rPr>
            <a:t>жныя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901584" y="1765685"/>
        <a:ext cx="2058871" cy="1205323"/>
      </dsp:txXfrm>
    </dsp:sp>
    <dsp:sp modelId="{537FD98D-AB5C-4737-815C-B2F95AD572CB}">
      <dsp:nvSpPr>
        <dsp:cNvPr id="0" name=""/>
        <dsp:cNvSpPr/>
      </dsp:nvSpPr>
      <dsp:spPr>
        <a:xfrm>
          <a:off x="1301340" y="3386973"/>
          <a:ext cx="2437793" cy="1920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8EAE03-5B99-4D39-962B-05A0642D3B02}">
      <dsp:nvSpPr>
        <dsp:cNvPr id="0" name=""/>
        <dsp:cNvSpPr/>
      </dsp:nvSpPr>
      <dsp:spPr>
        <a:xfrm>
          <a:off x="864107" y="3168356"/>
          <a:ext cx="2133869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тэматычныя </a:t>
          </a:r>
          <a:r>
            <a:rPr lang="be-BY" altLang="ru-RU" sz="1800" kern="1200" dirty="0" smtClean="0">
              <a:latin typeface="Times New Roman" pitchFamily="18" charset="0"/>
            </a:rPr>
            <a:t>альбомы</a:t>
          </a:r>
          <a:r>
            <a:rPr lang="ru-RU" altLang="ru-RU" sz="1800" kern="1200" dirty="0" smtClean="0">
              <a:latin typeface="Times New Roman" pitchFamily="18" charset="0"/>
            </a:rPr>
            <a:t> </a:t>
          </a:r>
          <a:endParaRPr lang="ru-RU" sz="1800" kern="1200" dirty="0"/>
        </a:p>
      </dsp:txBody>
      <dsp:txXfrm>
        <a:off x="901606" y="3205855"/>
        <a:ext cx="2058871" cy="1205323"/>
      </dsp:txXfrm>
    </dsp:sp>
    <dsp:sp modelId="{5DB5537A-C013-4228-A809-F44656BF6602}">
      <dsp:nvSpPr>
        <dsp:cNvPr id="0" name=""/>
        <dsp:cNvSpPr/>
      </dsp:nvSpPr>
      <dsp:spPr>
        <a:xfrm rot="16117561">
          <a:off x="2994400" y="2649552"/>
          <a:ext cx="1464803" cy="1920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F0FE5A-42FA-44A7-8525-5EDC35B8FDE1}">
      <dsp:nvSpPr>
        <dsp:cNvPr id="0" name=""/>
        <dsp:cNvSpPr/>
      </dsp:nvSpPr>
      <dsp:spPr>
        <a:xfrm>
          <a:off x="3312360" y="3168356"/>
          <a:ext cx="2133869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тэатральна-гульнявыя кутк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smtClean="0">
              <a:latin typeface="Times New Roman" pitchFamily="18" charset="0"/>
            </a:rPr>
            <a:t>  </a:t>
          </a:r>
          <a:endParaRPr lang="ru-RU" sz="1800" kern="1200" dirty="0"/>
        </a:p>
      </dsp:txBody>
      <dsp:txXfrm>
        <a:off x="3349859" y="3205855"/>
        <a:ext cx="2058871" cy="1205323"/>
      </dsp:txXfrm>
    </dsp:sp>
    <dsp:sp modelId="{8B98D164-DF80-43B6-9821-A7AFAD22DCCA}">
      <dsp:nvSpPr>
        <dsp:cNvPr id="0" name=""/>
        <dsp:cNvSpPr/>
      </dsp:nvSpPr>
      <dsp:spPr>
        <a:xfrm rot="16200000">
          <a:off x="3030873" y="1228536"/>
          <a:ext cx="1356732" cy="1920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33CB10-298D-4A2D-B598-B9EC0977E0BF}">
      <dsp:nvSpPr>
        <dsp:cNvPr id="0" name=""/>
        <dsp:cNvSpPr/>
      </dsp:nvSpPr>
      <dsp:spPr>
        <a:xfrm>
          <a:off x="3277236" y="1693515"/>
          <a:ext cx="2133869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картатэка рухомых беларуск</a:t>
          </a:r>
          <a:r>
            <a:rPr lang="en-US" altLang="ru-RU" sz="1800" kern="1200" dirty="0" smtClean="0">
              <a:latin typeface="Times New Roman" pitchFamily="18" charset="0"/>
            </a:rPr>
            <a:t>i</a:t>
          </a:r>
          <a:r>
            <a:rPr lang="ru-RU" altLang="ru-RU" sz="1800" kern="1200" dirty="0" err="1" smtClean="0">
              <a:latin typeface="Times New Roman" pitchFamily="18" charset="0"/>
            </a:rPr>
            <a:t>х</a:t>
          </a:r>
          <a:r>
            <a:rPr lang="ru-RU" altLang="ru-RU" sz="1800" kern="1200" dirty="0" smtClean="0">
              <a:latin typeface="Times New Roman" pitchFamily="18" charset="0"/>
            </a:rPr>
            <a:t>  народных гульня</a:t>
          </a:r>
          <a:r>
            <a:rPr lang="be-BY" altLang="ru-RU" sz="1800" kern="1200" dirty="0" smtClean="0">
              <a:latin typeface="Times New Roman" pitchFamily="18" charset="0"/>
              <a:cs typeface="Times New Roman" pitchFamily="18" charset="0"/>
            </a:rPr>
            <a:t>ў</a:t>
          </a:r>
          <a:endParaRPr lang="ru-RU" sz="1800" kern="1200" dirty="0"/>
        </a:p>
      </dsp:txBody>
      <dsp:txXfrm>
        <a:off x="3314735" y="1731014"/>
        <a:ext cx="2058871" cy="1205323"/>
      </dsp:txXfrm>
    </dsp:sp>
    <dsp:sp modelId="{0F21CE82-9133-4ECA-826B-C4A985C80245}">
      <dsp:nvSpPr>
        <dsp:cNvPr id="0" name=""/>
        <dsp:cNvSpPr/>
      </dsp:nvSpPr>
      <dsp:spPr>
        <a:xfrm rot="21599876">
          <a:off x="3714469" y="544901"/>
          <a:ext cx="2136489" cy="1920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7F9A7B-10AF-4459-BB18-6C14DBA9B044}">
      <dsp:nvSpPr>
        <dsp:cNvPr id="0" name=""/>
        <dsp:cNvSpPr/>
      </dsp:nvSpPr>
      <dsp:spPr>
        <a:xfrm>
          <a:off x="3277236" y="326323"/>
          <a:ext cx="2133869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itchFamily="18" charset="0"/>
            </a:rPr>
            <a:t>картатэка  дыдактычных гульня</a:t>
          </a:r>
          <a:r>
            <a:rPr lang="be-BY" altLang="ru-RU" sz="1800" kern="1200" dirty="0" smtClean="0">
              <a:latin typeface="Times New Roman" pitchFamily="18" charset="0"/>
              <a:cs typeface="Times New Roman" pitchFamily="18" charset="0"/>
            </a:rPr>
            <a:t>ў па развіцці </a:t>
          </a:r>
          <a:r>
            <a:rPr lang="ru-RU" altLang="ru-RU" sz="1800" kern="1200" dirty="0" smtClean="0">
              <a:latin typeface="Times New Roman" pitchFamily="18" charset="0"/>
            </a:rPr>
            <a:t>беларуск</a:t>
          </a:r>
          <a:r>
            <a:rPr lang="be-BY" altLang="ru-RU" sz="1800" kern="1200" dirty="0" smtClean="0">
              <a:latin typeface="Times New Roman" pitchFamily="18" charset="0"/>
            </a:rPr>
            <a:t>ага маўлення</a:t>
          </a:r>
          <a:endParaRPr lang="ru-RU" sz="1800" kern="1200" dirty="0"/>
        </a:p>
      </dsp:txBody>
      <dsp:txXfrm>
        <a:off x="3314735" y="363822"/>
        <a:ext cx="2058871" cy="1205323"/>
      </dsp:txXfrm>
    </dsp:sp>
    <dsp:sp modelId="{52263809-4B47-4A90-BA24-666A2E5B42EF}">
      <dsp:nvSpPr>
        <dsp:cNvPr id="0" name=""/>
        <dsp:cNvSpPr/>
      </dsp:nvSpPr>
      <dsp:spPr>
        <a:xfrm>
          <a:off x="5722736" y="326246"/>
          <a:ext cx="1533825" cy="12803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altLang="ru-RU" sz="1800" kern="1200" dirty="0" smtClean="0">
              <a:latin typeface="Times New Roman" pitchFamily="18" charset="0"/>
            </a:rPr>
            <a:t>агляды-конкурсы</a:t>
          </a:r>
          <a:endParaRPr lang="ru-RU" sz="1800" kern="1200" dirty="0"/>
        </a:p>
      </dsp:txBody>
      <dsp:txXfrm>
        <a:off x="5760235" y="363745"/>
        <a:ext cx="1458827" cy="1205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A14A8-0218-44AE-93E5-8EA5BB8B89BB}">
      <dsp:nvSpPr>
        <dsp:cNvPr id="0" name=""/>
        <dsp:cNvSpPr/>
      </dsp:nvSpPr>
      <dsp:spPr>
        <a:xfrm rot="5400000">
          <a:off x="3907746" y="-2188276"/>
          <a:ext cx="1121709" cy="55676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Непасрэдныя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(наз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ранне, экскурс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ii, 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прадметаў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нш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Апасродкаваныя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разгляданне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карцiн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цацак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мадэляў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60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iнш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84795" y="89432"/>
        <a:ext cx="5512856" cy="1012195"/>
      </dsp:txXfrm>
    </dsp:sp>
    <dsp:sp modelId="{D2056DE9-E69B-474F-BAA2-536BE7AA3CCE}">
      <dsp:nvSpPr>
        <dsp:cNvPr id="0" name=""/>
        <dsp:cNvSpPr/>
      </dsp:nvSpPr>
      <dsp:spPr>
        <a:xfrm>
          <a:off x="0" y="2"/>
          <a:ext cx="1956149" cy="12784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Наглядныя 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10" y="62412"/>
        <a:ext cx="1831329" cy="1153659"/>
      </dsp:txXfrm>
    </dsp:sp>
    <dsp:sp modelId="{7F4FE68D-F06F-40BC-ADB9-DE12A9800C31}">
      <dsp:nvSpPr>
        <dsp:cNvPr id="0" name=""/>
        <dsp:cNvSpPr/>
      </dsp:nvSpPr>
      <dsp:spPr>
        <a:xfrm rot="5400000">
          <a:off x="4053047" y="-803192"/>
          <a:ext cx="1251079" cy="55115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Чытанне і пераказ мастацкіх твораў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Завучванне на памяць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Аповед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e-BY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Абагульняльная гутарка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22826" y="1388102"/>
        <a:ext cx="5450449" cy="1128933"/>
      </dsp:txXfrm>
    </dsp:sp>
    <dsp:sp modelId="{A683A356-92AE-4FB0-AF55-1906FD3631BC}">
      <dsp:nvSpPr>
        <dsp:cNvPr id="0" name=""/>
        <dsp:cNvSpPr/>
      </dsp:nvSpPr>
      <dsp:spPr>
        <a:xfrm>
          <a:off x="0" y="1326084"/>
          <a:ext cx="2005131" cy="12381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Слоўныя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42" y="1386526"/>
        <a:ext cx="1884247" cy="1117281"/>
      </dsp:txXfrm>
    </dsp:sp>
    <dsp:sp modelId="{624CB58D-030C-46C9-87E9-33594CD5E836}">
      <dsp:nvSpPr>
        <dsp:cNvPr id="0" name=""/>
        <dsp:cNvSpPr/>
      </dsp:nvSpPr>
      <dsp:spPr>
        <a:xfrm rot="5400000">
          <a:off x="4110101" y="646725"/>
          <a:ext cx="1229923" cy="546101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Дыдактычныя гульн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Рухомыя гульнi  са слоўнымі прыгаворамi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i-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драматызацы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нсцэн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ru-RU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роўк</a:t>
          </a:r>
          <a:r>
            <a:rPr lang="en-US" altLang="ru-RU" sz="160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ru-RU" sz="160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994555" y="2822311"/>
        <a:ext cx="5400976" cy="1109843"/>
      </dsp:txXfrm>
    </dsp:sp>
    <dsp:sp modelId="{5831B9F8-D714-4EAD-9CF5-C5AA2F876715}">
      <dsp:nvSpPr>
        <dsp:cNvPr id="0" name=""/>
        <dsp:cNvSpPr/>
      </dsp:nvSpPr>
      <dsp:spPr>
        <a:xfrm>
          <a:off x="0" y="2655578"/>
          <a:ext cx="2059445" cy="14432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Гульнявыя</a:t>
          </a:r>
          <a:endParaRPr lang="en-US" altLang="ru-RU" sz="2000" b="0" kern="1200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e-BY" altLang="ru-RU" sz="2000" b="0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метады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55" y="2726033"/>
        <a:ext cx="1918535" cy="130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B8017-E4FE-44DC-AE52-E042A67547B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E095-7FE7-4962-976A-2234576566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5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E095-7FE7-4962-976A-22345765669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E095-7FE7-4962-976A-2234576566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E095-7FE7-4962-976A-22345765669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1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4CEC-0CC7-4F40-8FFF-188B3E05805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B106-A004-4710-8B7E-BFEE56988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27784" y="134076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Вопыт работы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па стварэнню ўмоў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для арганізацыі адукацыйнага працэсу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на беларускай мове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 ў дашкольных установах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з рускай мовай навучання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88640"/>
            <a:ext cx="7134680" cy="2069678"/>
            <a:chOff x="1191076" y="-24639"/>
            <a:chExt cx="7134680" cy="206967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91076" y="-24639"/>
              <a:ext cx="7134680" cy="206967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191076" y="1011"/>
              <a:ext cx="7095732" cy="1117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alt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Арганізацыя адукацыйнага працэсу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alt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выхаванцам</a:t>
              </a:r>
              <a:r>
                <a:rPr lang="ru-RU" altLang="ru-RU" sz="2400" b="1" kern="1200" dirty="0" smtClean="0">
                  <a:latin typeface="Times New Roman" pitchFamily="18" charset="0"/>
                </a:rPr>
                <a:t>і</a:t>
              </a:r>
              <a:r>
                <a:rPr lang="ru-RU" altLang="ru-RU" sz="24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беларускай мове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19672" y="1285860"/>
            <a:ext cx="3023766" cy="952052"/>
            <a:chOff x="0" y="1077244"/>
            <a:chExt cx="4143404" cy="9520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077244"/>
              <a:ext cx="4143404" cy="952052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1077244"/>
              <a:ext cx="4143404" cy="952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kern="1200" dirty="0" smtClean="0">
                  <a:latin typeface="Times New Roman" pitchFamily="18" charset="0"/>
                  <a:cs typeface="Times New Roman" pitchFamily="18" charset="0"/>
                </a:rPr>
                <a:t>Спецыяльна-арган</a:t>
              </a:r>
              <a:r>
                <a:rPr lang="en-US" altLang="ru-RU" sz="1800" kern="12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altLang="ru-RU" sz="1800" kern="1200" dirty="0" smtClean="0">
                  <a:latin typeface="Times New Roman" pitchFamily="18" charset="0"/>
                  <a:cs typeface="Times New Roman" pitchFamily="18" charset="0"/>
                </a:rPr>
                <a:t>заваныя формы адукацыйнага працэсу (заняткі, гульні-заняткі)</a:t>
              </a:r>
              <a:endParaRPr lang="ru-RU" sz="18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500298" y="1285860"/>
            <a:ext cx="6286544" cy="2619166"/>
            <a:chOff x="4143404" y="-589870"/>
            <a:chExt cx="6286544" cy="261916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286544" y="-589870"/>
              <a:ext cx="4143404" cy="952052"/>
            </a:xfrm>
            <a:prstGeom prst="rect">
              <a:avLst/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/>
              <a:r>
                <a:rPr lang="ru-RU" altLang="ru-RU" sz="1700" dirty="0" err="1">
                  <a:latin typeface="Times New Roman" pitchFamily="18" charset="0"/>
                </a:rPr>
                <a:t>Нерэгламентаваныя</a:t>
              </a:r>
              <a:r>
                <a:rPr lang="ru-RU" altLang="ru-RU" sz="1700" dirty="0">
                  <a:latin typeface="Times New Roman" pitchFamily="18" charset="0"/>
                </a:rPr>
                <a:t> </a:t>
              </a:r>
              <a:r>
                <a:rPr lang="ru-RU" altLang="ru-RU" sz="1700" dirty="0" err="1">
                  <a:latin typeface="Times New Roman" pitchFamily="18" charset="0"/>
                </a:rPr>
                <a:t>віды</a:t>
              </a:r>
              <a:r>
                <a:rPr lang="ru-RU" altLang="ru-RU" sz="1700" dirty="0">
                  <a:latin typeface="Times New Roman" pitchFamily="18" charset="0"/>
                </a:rPr>
                <a:t> </a:t>
              </a:r>
              <a:r>
                <a:rPr lang="ru-RU" altLang="ru-RU" sz="1700" dirty="0" err="1">
                  <a:latin typeface="Times New Roman" pitchFamily="18" charset="0"/>
                </a:rPr>
                <a:t>дзейнасці</a:t>
              </a:r>
              <a:r>
                <a:rPr lang="ru-RU" altLang="ru-RU" sz="1700" dirty="0">
                  <a:latin typeface="Times New Roman" pitchFamily="18" charset="0"/>
                </a:rPr>
                <a:t> (</a:t>
              </a:r>
              <a:r>
                <a:rPr lang="ru-RU" altLang="ru-RU" sz="1700" dirty="0" err="1">
                  <a:latin typeface="Times New Roman" pitchFamily="18" charset="0"/>
                </a:rPr>
                <a:t>гульнёвая</a:t>
              </a:r>
              <a:r>
                <a:rPr lang="ru-RU" altLang="ru-RU" sz="1700" dirty="0">
                  <a:latin typeface="Times New Roman" pitchFamily="18" charset="0"/>
                </a:rPr>
                <a:t>, </a:t>
              </a:r>
              <a:r>
                <a:rPr lang="ru-RU" altLang="ru-RU" sz="1700" dirty="0" err="1">
                  <a:latin typeface="Times New Roman" pitchFamily="18" charset="0"/>
                </a:rPr>
                <a:t>працоўная</a:t>
              </a:r>
              <a:r>
                <a:rPr lang="ru-RU" altLang="ru-RU" sz="1700" dirty="0">
                  <a:latin typeface="Times New Roman" pitchFamily="18" charset="0"/>
                </a:rPr>
                <a:t>, </a:t>
              </a:r>
              <a:r>
                <a:rPr lang="ru-RU" altLang="ru-RU" sz="1700" dirty="0" err="1">
                  <a:latin typeface="Times New Roman" pitchFamily="18" charset="0"/>
                </a:rPr>
                <a:t>пазнавальна</a:t>
              </a:r>
              <a:r>
                <a:rPr lang="ru-RU" altLang="ru-RU" sz="1700" dirty="0">
                  <a:latin typeface="Times New Roman" pitchFamily="18" charset="0"/>
                </a:rPr>
                <a:t>- </a:t>
              </a:r>
              <a:r>
                <a:rPr lang="ru-RU" altLang="ru-RU" sz="1700" dirty="0" err="1">
                  <a:latin typeface="Times New Roman" pitchFamily="18" charset="0"/>
                </a:rPr>
                <a:t>практычная</a:t>
              </a:r>
              <a:r>
                <a:rPr lang="ru-RU" altLang="ru-RU" sz="1700" dirty="0">
                  <a:latin typeface="Times New Roman" pitchFamily="18" charset="0"/>
                </a:rPr>
                <a:t>, </a:t>
              </a:r>
              <a:r>
                <a:rPr lang="ru-RU" altLang="ru-RU" sz="1700" dirty="0" err="1">
                  <a:latin typeface="Times New Roman" pitchFamily="18" charset="0"/>
                </a:rPr>
                <a:t>мастацкая</a:t>
              </a:r>
              <a:r>
                <a:rPr lang="ru-RU" altLang="ru-RU" sz="1700" dirty="0">
                  <a:latin typeface="Times New Roman" pitchFamily="18" charset="0"/>
                </a:rPr>
                <a:t> </a:t>
              </a:r>
              <a:r>
                <a:rPr lang="ru-RU" altLang="ru-RU" sz="1700" dirty="0" err="1">
                  <a:latin typeface="Times New Roman" pitchFamily="18" charset="0"/>
                </a:rPr>
                <a:t>дзейнасць</a:t>
              </a:r>
              <a:r>
                <a:rPr lang="ru-RU" altLang="ru-RU" sz="1700" dirty="0">
                  <a:latin typeface="Times New Roman" pitchFamily="18" charset="0"/>
                </a:rPr>
                <a:t> </a:t>
              </a:r>
              <a:r>
                <a:rPr lang="en-US" altLang="ru-RU" sz="1700" dirty="0" err="1">
                  <a:latin typeface="Times New Roman" pitchFamily="18" charset="0"/>
                </a:rPr>
                <a:t>i</a:t>
              </a:r>
              <a:r>
                <a:rPr lang="en-US" altLang="ru-RU" sz="1700" dirty="0">
                  <a:latin typeface="Times New Roman" pitchFamily="18" charset="0"/>
                </a:rPr>
                <a:t> </a:t>
              </a:r>
              <a:r>
                <a:rPr lang="en-US" altLang="ru-RU" sz="1700" dirty="0" err="1">
                  <a:latin typeface="Times New Roman" pitchFamily="18" charset="0"/>
                </a:rPr>
                <a:t>i</a:t>
              </a:r>
              <a:r>
                <a:rPr lang="ru-RU" altLang="ru-RU" sz="1700" dirty="0" err="1">
                  <a:latin typeface="Times New Roman" pitchFamily="18" charset="0"/>
                </a:rPr>
                <a:t>нш</a:t>
              </a:r>
              <a:r>
                <a:rPr lang="ru-RU" altLang="ru-RU" sz="1700" dirty="0">
                  <a:latin typeface="Times New Roman" pitchFamily="18" charset="0"/>
                </a:rPr>
                <a:t>.)</a:t>
              </a:r>
              <a:endParaRPr lang="ru-RU" altLang="ru-RU" sz="1700" dirty="0">
                <a:latin typeface="Arial" charset="0"/>
              </a:endParaRPr>
            </a:p>
            <a:p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43404" y="1077244"/>
              <a:ext cx="4143404" cy="952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altLang="ru-RU" sz="1800" kern="1200" dirty="0">
                <a:latin typeface="Arial" charset="0"/>
              </a:endParaRPr>
            </a:p>
          </p:txBody>
        </p:sp>
      </p:grpSp>
      <p:graphicFrame>
        <p:nvGraphicFramePr>
          <p:cNvPr id="20" name="Схема 19"/>
          <p:cNvGraphicFramePr/>
          <p:nvPr/>
        </p:nvGraphicFramePr>
        <p:xfrm>
          <a:off x="1619672" y="2420888"/>
          <a:ext cx="75243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IMG-976ac0cc5086cd3a2650f72e17531a0f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73016"/>
            <a:ext cx="3456384" cy="2786082"/>
          </a:xfrm>
          <a:prstGeom prst="rect">
            <a:avLst/>
          </a:prstGeom>
        </p:spPr>
      </p:pic>
      <p:pic>
        <p:nvPicPr>
          <p:cNvPr id="35" name="Рисунок 34" descr="20200415_111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417604" cy="30963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04848" y="9189640"/>
            <a:ext cx="25838002" cy="1269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MG_64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573016"/>
            <a:ext cx="3491310" cy="2776856"/>
          </a:xfrm>
          <a:prstGeom prst="rect">
            <a:avLst/>
          </a:prstGeom>
        </p:spPr>
      </p:pic>
      <p:pic>
        <p:nvPicPr>
          <p:cNvPr id="13" name="Рисунок 12" descr="IMG_20190327_1527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260648"/>
            <a:ext cx="3571900" cy="3096344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000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34563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Новая папка\20200415_105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789040"/>
            <a:ext cx="3456384" cy="2803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76672"/>
            <a:ext cx="3689696" cy="2928957"/>
          </a:xfrm>
          <a:prstGeom prst="rect">
            <a:avLst/>
          </a:prstGeom>
        </p:spPr>
      </p:pic>
      <p:pic>
        <p:nvPicPr>
          <p:cNvPr id="10" name="Рисунок 9" descr="DSC_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76672"/>
            <a:ext cx="3207870" cy="2952328"/>
          </a:xfrm>
          <a:prstGeom prst="rect">
            <a:avLst/>
          </a:prstGeom>
        </p:spPr>
      </p:pic>
      <p:pic>
        <p:nvPicPr>
          <p:cNvPr id="11" name="Рисунок 10" descr="IMG_6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645024"/>
            <a:ext cx="3714776" cy="2857520"/>
          </a:xfrm>
          <a:prstGeom prst="rect">
            <a:avLst/>
          </a:prstGeom>
        </p:spPr>
      </p:pic>
      <p:pic>
        <p:nvPicPr>
          <p:cNvPr id="13" name="Рисунок 12" descr="IMG_20190411_1133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3645024"/>
            <a:ext cx="3207870" cy="2880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428604"/>
            <a:ext cx="6408712" cy="10112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  <a:br>
              <a:rPr lang="be-BY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«Маленькія </a:t>
            </a:r>
            <a:r>
              <a:rPr lang="be-BY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чытальнікі </a:t>
            </a:r>
            <a:r>
              <a:rPr lang="be-BY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вершаў беларускіх паэтаў»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_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3143272" cy="2358024"/>
          </a:xfrm>
          <a:prstGeom prst="rect">
            <a:avLst/>
          </a:prstGeom>
        </p:spPr>
      </p:pic>
      <p:pic>
        <p:nvPicPr>
          <p:cNvPr id="13" name="Рисунок 12" descr="IMG_6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365104"/>
            <a:ext cx="3143272" cy="228601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365104"/>
            <a:ext cx="33575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9" descr="IMG-c0027533a9aa14806c451517abafa618-V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724128" y="1772816"/>
            <a:ext cx="2854100" cy="235745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624736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Арганізацыя сумеснай работы педагогаў і бацькоў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 развіцці беларускага маўлення дзяцей</a:t>
            </a:r>
            <a:endParaRPr lang="ru-RU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_20190813_174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456385" cy="2520280"/>
          </a:xfrm>
          <a:prstGeom prst="rect">
            <a:avLst/>
          </a:prstGeom>
        </p:spPr>
      </p:pic>
      <p:pic>
        <p:nvPicPr>
          <p:cNvPr id="14" name="Рисунок 13" descr="IMG_20190813_174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412776"/>
            <a:ext cx="3388366" cy="2520280"/>
          </a:xfrm>
          <a:prstGeom prst="rect">
            <a:avLst/>
          </a:prstGeom>
        </p:spPr>
      </p:pic>
      <p:pic>
        <p:nvPicPr>
          <p:cNvPr id="10" name="Рисунок 9" descr="IMG_20180518_170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077072"/>
            <a:ext cx="3727316" cy="26006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907704" y="500042"/>
            <a:ext cx="6650482" cy="7681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Пераемнасць у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рабоце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ўстаноў дашкольнай адукацыі і ўстаноў агульнай сярэдняй адукацыі</a:t>
            </a: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500166" y="5733256"/>
            <a:ext cx="6400800" cy="648072"/>
          </a:xfrm>
        </p:spPr>
        <p:txBody>
          <a:bodyPr>
            <a:normAutofit fontScale="25000" lnSpcReduction="20000"/>
          </a:bodyPr>
          <a:lstStyle/>
          <a:p>
            <a:endParaRPr lang="be-BY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4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Сход бацькоў выхаванцаў  разам з наместнікам дырэктара СШ №55</a:t>
            </a:r>
            <a:endParaRPr lang="ru-RU" sz="4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0190409_1738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348880"/>
            <a:ext cx="3456384" cy="3372407"/>
          </a:xfrm>
        </p:spPr>
      </p:pic>
      <p:pic>
        <p:nvPicPr>
          <p:cNvPr id="11" name="Рисунок 10" descr="IMG_20190409_173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700808"/>
            <a:ext cx="3635896" cy="33843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5811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Метадычныя дапаможнікі па фарміраванню грамадзянскасці, патрыятызму і нацыянальнай самасвядомасці выхаванцаў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7" descr="http://content.schools.by/sad5rog/library/%D0%BF%D1%80%D0%B0%D0%BC%D0%B5%D0%BD%D1%87%D1%8B%D0%BA%D0%B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1"/>
            <a:ext cx="3096344" cy="25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0963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7" descr="https://content.schools.by/sad5rog/library/%D0%9E%D0%B1%D0%BB%D0%BE%D0%B6%D0%BA%D0%B0.%D0%A1%D1%96%D0%BC%D0%B2%D0%B0%D0%BB%D1%8B.%D0%9C%D0%B5%D1%82%D0%BE%D0%B4%D1%96%D1%87%D0%BA%D0%B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2736304" cy="28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8" descr="http://content.schools.by/sad5rog/library/%D0%B8%D0%B3%D1%80%D1%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098054" cy="27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627784" y="134076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Вопыт работы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па стварэнню ўмоў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для арганізацыі адукацыйнага працэсу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на беларускай мове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 ў дашкольных установах </a:t>
            </a:r>
            <a:b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altLang="ru-RU" sz="3200" b="1" dirty="0" smtClean="0">
                <a:latin typeface="Times New Roman" pitchFamily="18" charset="0"/>
                <a:cs typeface="Times New Roman" pitchFamily="18" charset="0"/>
              </a:rPr>
              <a:t>з рускай мовай навучання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8617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278460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Накірункі дзейнасці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развіцця беларускага маўлення дзяцей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47664" y="1628800"/>
            <a:ext cx="1495067" cy="1389918"/>
            <a:chOff x="-1919889" y="-1305305"/>
            <a:chExt cx="2303889" cy="1389918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1919889" y="-1305305"/>
              <a:ext cx="2303889" cy="138991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1586997" y="-1305305"/>
              <a:ext cx="1835297" cy="12542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 дзецьм</a:t>
              </a:r>
              <a:r>
                <a:rPr lang="en-US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0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47664" y="3062663"/>
            <a:ext cx="1495067" cy="1424395"/>
            <a:chOff x="0" y="1677232"/>
            <a:chExt cx="2268140" cy="1424395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755537"/>
              <a:ext cx="2268140" cy="134609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8484" y="1677232"/>
              <a:ext cx="1983945" cy="12146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alt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бацькам</a:t>
              </a:r>
              <a:r>
                <a:rPr lang="en-US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0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47664" y="4527197"/>
            <a:ext cx="1572268" cy="1899306"/>
            <a:chOff x="450949" y="3228956"/>
            <a:chExt cx="1811998" cy="1899306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50949" y="3282887"/>
              <a:ext cx="1811998" cy="184537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679021" y="3228956"/>
              <a:ext cx="1402029" cy="16652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 </a:t>
              </a:r>
              <a:r>
                <a:rPr lang="ru-RU" alt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2000" b="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выхавальн</a:t>
              </a:r>
              <a:r>
                <a:rPr lang="en-US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кам</a:t>
              </a:r>
              <a:r>
                <a:rPr lang="en-US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0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28928" y="1556792"/>
            <a:ext cx="5853166" cy="1478072"/>
            <a:chOff x="3931797" y="-1276047"/>
            <a:chExt cx="5864161" cy="1478072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6173570" y="-3386670"/>
              <a:ext cx="1478072" cy="569931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931797" y="-1261227"/>
              <a:ext cx="5864161" cy="1428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Спецыяльна арган</a:t>
              </a:r>
              <a:r>
                <a:rPr lang="en-US" altLang="ru-RU" sz="1400" kern="1200" dirty="0" err="1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err="1" smtClean="0">
                  <a:latin typeface="Times New Roman" panose="02020603050405020304" pitchFamily="18" charset="0"/>
                </a:rPr>
                <a:t>заваная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дзейнасць (занятк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святы, экскурс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ii  i 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Сумесная дзейнасць выхавальн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ка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дзяцей (</a:t>
              </a:r>
              <a:r>
                <a:rPr lang="ru-RU" altLang="ru-RU" sz="1400" kern="1200" dirty="0" err="1" smtClean="0">
                  <a:latin typeface="Times New Roman" panose="02020603050405020304" pitchFamily="18" charset="0"/>
                </a:rPr>
                <a:t>гульні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знос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ны, мастацка-ма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ў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ленчая дзейнасць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 </a:t>
              </a:r>
              <a:r>
                <a:rPr lang="en-US" altLang="ru-RU" sz="1400" kern="1200" dirty="0" err="1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Самастойная дзейнасць дзяцей (гульнявая, мастацка-ма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ў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ленчая, выя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ў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ленчая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87824" y="2996952"/>
            <a:ext cx="5927760" cy="1595513"/>
            <a:chOff x="939273" y="1596943"/>
            <a:chExt cx="7197539" cy="1595513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3708920" y="-1101264"/>
              <a:ext cx="1524073" cy="706336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199496" y="1596943"/>
              <a:ext cx="6937316" cy="13752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Бацько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ў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ск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я сходы, клубы, вечарыны, гульнявыя трэн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нг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 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Кансультацы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адкрытыя прагляды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Наглядна-аг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тацыйная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нфармацыя (памятк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нфармацыйныя л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сты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itchFamily="18" charset="0"/>
                </a:rPr>
                <a:t>Анкетаванне, апросн</a:t>
              </a:r>
              <a:r>
                <a:rPr lang="en-US" altLang="ru-RU" sz="1400" kern="1200" dirty="0" smtClean="0">
                  <a:latin typeface="Times New Roman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itchFamily="18" charset="0"/>
                </a:rPr>
                <a:t>к</a:t>
              </a:r>
              <a:r>
                <a:rPr lang="en-US" altLang="ru-RU" sz="1400" kern="1200" dirty="0" smtClean="0">
                  <a:latin typeface="Times New Roman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itchFamily="18" charset="0"/>
                </a:rPr>
                <a:t>, тэсты </a:t>
              </a:r>
              <a:r>
                <a:rPr lang="en-US" altLang="ru-RU" sz="1400" kern="1200" dirty="0" smtClean="0">
                  <a:latin typeface="Times New Roman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itchFamily="18" charset="0"/>
                </a:rPr>
                <a:t>нш.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03847" y="4581128"/>
            <a:ext cx="5616625" cy="1830542"/>
            <a:chOff x="1648045" y="3213181"/>
            <a:chExt cx="5920508" cy="1982538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с двумя скругленными соседними углами 21"/>
            <p:cNvSpPr/>
            <p:nvPr/>
          </p:nvSpPr>
          <p:spPr>
            <a:xfrm rot="5400000">
              <a:off x="3688468" y="1315634"/>
              <a:ext cx="1839662" cy="592050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788873" y="3213181"/>
              <a:ext cx="5779680" cy="15171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endParaRPr lang="ru-RU" altLang="ru-RU" sz="1400" kern="1200" dirty="0" smtClean="0">
                <a:latin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endParaRPr lang="ru-RU" altLang="ru-RU" sz="1400" dirty="0" smtClean="0">
                <a:latin typeface="Times New Roman" panose="02020603050405020304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Сем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нары, сем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нары-практыкумы,  практыкумы, дзелавыя гульн</a:t>
              </a:r>
              <a:r>
                <a:rPr lang="en-US" altLang="ru-RU" sz="1400" kern="1200" dirty="0" err="1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майстар-класы, трэн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нг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Анкетаванне,  самаанал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err="1" smtClean="0">
                  <a:latin typeface="Times New Roman" panose="02020603050405020304" pitchFamily="18" charset="0"/>
                </a:rPr>
                <a:t>з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кансультацы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апросн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к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тэсты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Адкрытыя прагляды форм работы з дзецьм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  па развіцц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беларускага маўлення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, дні прафесійнага майстэрства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Самаадукацыя выхавальн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ка па авалоданню беларускай </a:t>
              </a:r>
              <a:r>
                <a:rPr lang="ru-RU" altLang="ru-RU" sz="1400" kern="1200" dirty="0" err="1" smtClean="0">
                  <a:latin typeface="Times New Roman" panose="02020603050405020304" pitchFamily="18" charset="0"/>
                </a:rPr>
                <a:t>мовай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 (работа з метадычнай л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таратурай, ра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спрацоўка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занятка</a:t>
              </a:r>
              <a:r>
                <a:rPr lang="be-BY" altLang="ru-RU" sz="1400" kern="1200" dirty="0" smtClean="0">
                  <a:latin typeface="Times New Roman" panose="02020603050405020304" pitchFamily="18" charset="0"/>
                </a:rPr>
                <a:t>ў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, планаванне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ru-RU" sz="1400" kern="1200" dirty="0" smtClean="0">
                  <a:latin typeface="Times New Roman" panose="02020603050405020304" pitchFamily="18" charset="0"/>
                </a:rPr>
                <a:t>i</a:t>
              </a:r>
              <a:r>
                <a:rPr lang="ru-RU" altLang="ru-RU" sz="1400" kern="1200" dirty="0" smtClean="0">
                  <a:latin typeface="Times New Roman" panose="02020603050405020304" pitchFamily="18" charset="0"/>
                </a:rPr>
                <a:t>нш.)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571480"/>
            <a:ext cx="6840760" cy="6340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метадычнай работы з педагагічнымі кадрамі</a:t>
            </a:r>
            <a:endParaRPr lang="be-BY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63688" y="1412776"/>
            <a:ext cx="720080" cy="753523"/>
            <a:chOff x="1" y="624"/>
            <a:chExt cx="527466" cy="7535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Нашивка 10"/>
            <p:cNvSpPr/>
            <p:nvPr/>
          </p:nvSpPr>
          <p:spPr>
            <a:xfrm rot="5400000">
              <a:off x="-113028" y="113653"/>
              <a:ext cx="753523" cy="527466"/>
            </a:xfrm>
            <a:prstGeom prst="chevr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1" y="264357"/>
              <a:ext cx="527466" cy="2260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627784" y="1340768"/>
            <a:ext cx="6352406" cy="57606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be-BY" altLang="ru-RU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e-BY" altLang="ru-RU" sz="2000" b="1" kern="1200" dirty="0" smtClean="0">
                <a:latin typeface="Times New Roman" pitchFamily="18" charset="0"/>
                <a:cs typeface="Times New Roman" pitchFamily="18" charset="0"/>
              </a:rPr>
              <a:t>семінары-практыкумы </a:t>
            </a:r>
            <a:r>
              <a:rPr lang="ru-RU" altLang="ru-RU" sz="2000" b="1" kern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kern="1200" dirty="0" err="1" smtClean="0">
                <a:latin typeface="Times New Roman" pitchFamily="18" charset="0"/>
                <a:cs typeface="Times New Roman" pitchFamily="18" charset="0"/>
              </a:rPr>
              <a:t>Размаўляем</a:t>
            </a:r>
            <a:r>
              <a:rPr lang="ru-RU" altLang="ru-RU" sz="20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1200" dirty="0" err="1" smtClean="0">
                <a:latin typeface="Times New Roman" pitchFamily="18" charset="0"/>
                <a:cs typeface="Times New Roman" pitchFamily="18" charset="0"/>
              </a:rPr>
              <a:t>па-беларуску</a:t>
            </a:r>
            <a:r>
              <a:rPr lang="ru-RU" altLang="ru-RU" sz="2000" b="1" kern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1428736"/>
            <a:ext cx="6694205" cy="21431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DSC_003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3165317" cy="335416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3379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	Філалагічны рынг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90813_145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3312368" cy="3642198"/>
          </a:xfrm>
          <a:prstGeom prst="rect">
            <a:avLst/>
          </a:prstGeom>
        </p:spPr>
      </p:pic>
      <p:pic>
        <p:nvPicPr>
          <p:cNvPr id="5" name="Рисунок 4" descr="IMG_20190813_145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08920"/>
            <a:ext cx="3210720" cy="3857652"/>
          </a:xfrm>
          <a:prstGeom prst="rect">
            <a:avLst/>
          </a:prstGeom>
        </p:spPr>
      </p:pic>
      <p:sp>
        <p:nvSpPr>
          <p:cNvPr id="6" name="Заголовок 24"/>
          <p:cNvSpPr txBox="1">
            <a:spLocks/>
          </p:cNvSpPr>
          <p:nvPr/>
        </p:nvSpPr>
        <p:spPr>
          <a:xfrm>
            <a:off x="2267744" y="404664"/>
            <a:ext cx="6090470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Філалагічны</a:t>
            </a:r>
            <a:r>
              <a:rPr kumimoji="0" lang="be-BY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рынг</a:t>
            </a:r>
            <a:endParaRPr kumimoji="0" lang="be-BY" alt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:\БЕЛОРУССКОЕ\Да  вытокаў 1\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373663" cy="2567778"/>
          </a:xfrm>
          <a:prstGeom prst="rect">
            <a:avLst/>
          </a:prstGeom>
          <a:noFill/>
        </p:spPr>
      </p:pic>
      <p:sp>
        <p:nvSpPr>
          <p:cNvPr id="7" name="Заголовок 24"/>
          <p:cNvSpPr txBox="1">
            <a:spLocks/>
          </p:cNvSpPr>
          <p:nvPr/>
        </p:nvSpPr>
        <p:spPr>
          <a:xfrm>
            <a:off x="1763688" y="260648"/>
            <a:ext cx="69847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Тыдн</a:t>
            </a:r>
            <a:r>
              <a:rPr lang="be-BY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  беларускай   мовы   і  культуры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e-BY" alt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77072"/>
            <a:ext cx="31442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0160" rIns="10160" bIns="10160" numCol="1" spcCol="1270" anchor="ctr" anchorCtr="0">
            <a:no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5400000">
            <a:off x="5184068" y="-2439652"/>
            <a:ext cx="648072" cy="6048672"/>
          </a:xfrm>
          <a:prstGeom prst="round2SameRect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Сустрэчы з пісьменнікамі Гомельшчыны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3429024" cy="2805462"/>
          </a:xfrm>
          <a:prstGeom prst="rect">
            <a:avLst/>
          </a:prstGeom>
        </p:spPr>
      </p:pic>
      <p:pic>
        <p:nvPicPr>
          <p:cNvPr id="7" name="Рисунок 6" descr="IMG-3718708ebb2dc35ec22d6d43928dbd5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3429024" cy="2787792"/>
          </a:xfrm>
          <a:prstGeom prst="rect">
            <a:avLst/>
          </a:prstGeom>
        </p:spPr>
      </p:pic>
      <p:pic>
        <p:nvPicPr>
          <p:cNvPr id="2052" name="Picture 4" descr="F:\БЕЛОРУССКОЕ\Да  вытокаў 1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4464496" cy="2715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206452" cy="864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 </a:t>
            </a:r>
            <a:r>
              <a:rPr lang="be-BY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дашкольнай установе 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1547664" y="1628800"/>
          <a:ext cx="734481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27784" y="428604"/>
            <a:ext cx="5773264" cy="6961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ўстановах </a:t>
            </a: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дашкольнай 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G_20190823_134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21088"/>
            <a:ext cx="2880320" cy="2376264"/>
          </a:xfrm>
          <a:prstGeom prst="rect">
            <a:avLst/>
          </a:prstGeom>
        </p:spPr>
      </p:pic>
      <p:pic>
        <p:nvPicPr>
          <p:cNvPr id="16" name="Рисунок 15" descr="IMG_20190823_172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3240360" cy="2520280"/>
          </a:xfrm>
          <a:prstGeom prst="rect">
            <a:avLst/>
          </a:prstGeom>
        </p:spPr>
      </p:pic>
      <p:pic>
        <p:nvPicPr>
          <p:cNvPr id="18" name="Рисунок 17" descr="IMG_20190823_173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412776"/>
            <a:ext cx="3286148" cy="2520280"/>
          </a:xfrm>
          <a:prstGeom prst="rect">
            <a:avLst/>
          </a:prstGeom>
        </p:spPr>
      </p:pic>
      <p:pic>
        <p:nvPicPr>
          <p:cNvPr id="19" name="Рисунок 18" descr="IMG_20190823_1735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221088"/>
            <a:ext cx="2852960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00398" y="1428736"/>
            <a:ext cx="5643602" cy="142876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>
            <a:off x="1706948" y="2921402"/>
            <a:ext cx="2054090" cy="27521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4"/>
          <p:cNvSpPr/>
          <p:nvPr/>
        </p:nvSpPr>
        <p:spPr>
          <a:xfrm>
            <a:off x="1571604" y="1549593"/>
            <a:ext cx="527466" cy="22605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8860" y="1533968"/>
            <a:ext cx="572152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2176910"/>
            <a:ext cx="5894538" cy="624694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9525" rIns="9525" bIns="9525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260648"/>
            <a:ext cx="6376792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Арган</a:t>
            </a:r>
            <a:r>
              <a:rPr lang="en-US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e-BY" alt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зацыя тэматычнага  асяроддзя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e-BY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 ўстановах дашкольнай </a:t>
            </a:r>
            <a:r>
              <a:rPr lang="be-BY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адукацыі</a:t>
            </a:r>
            <a:endParaRPr lang="be-BY" alt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_0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3286148" cy="2357454"/>
          </a:xfrm>
          <a:prstGeom prst="rect">
            <a:avLst/>
          </a:prstGeom>
        </p:spPr>
      </p:pic>
      <p:pic>
        <p:nvPicPr>
          <p:cNvPr id="14" name="Содержимое 13" descr="IMG-7b7b5b7d9b6716e14bf00ceac59589ae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5578" y="6072188"/>
            <a:ext cx="40481" cy="53975"/>
          </a:xfrm>
        </p:spPr>
      </p:pic>
      <p:pic>
        <p:nvPicPr>
          <p:cNvPr id="15" name="Рисунок 14" descr="IMG-7b7b5b7d9b6716e14bf00ceac59589a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077072"/>
            <a:ext cx="3024336" cy="2428892"/>
          </a:xfrm>
          <a:prstGeom prst="rect">
            <a:avLst/>
          </a:prstGeom>
        </p:spPr>
      </p:pic>
      <p:pic>
        <p:nvPicPr>
          <p:cNvPr id="16" name="Рисунок 15" descr="IMG-85b64ab6dead3c1128f46f4d5920a660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3"/>
            <a:ext cx="3240360" cy="2372861"/>
          </a:xfrm>
          <a:prstGeom prst="rect">
            <a:avLst/>
          </a:prstGeom>
        </p:spPr>
      </p:pic>
      <p:pic>
        <p:nvPicPr>
          <p:cNvPr id="18" name="Рисунок 17" descr="IMG-2034a612b6244b85a84b41304bcd92ef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077072"/>
            <a:ext cx="3096344" cy="24288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459</Words>
  <Application>Microsoft Office PowerPoint</Application>
  <PresentationFormat>Экран (4:3)</PresentationFormat>
  <Paragraphs>77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Накірункі дзейнасці  развіцця беларускага маўлення дзяцей</vt:lpstr>
      <vt:lpstr>Формы метадычнай работы з педагагічнымі кадрамі</vt:lpstr>
      <vt:lpstr> Філалагічны рынг</vt:lpstr>
      <vt:lpstr>Презентация PowerPoint</vt:lpstr>
      <vt:lpstr>Презентация PowerPoint</vt:lpstr>
      <vt:lpstr>Арганiзацыя тэматычнага  асяроддзя  ў дашкольнай установе адукацыі</vt:lpstr>
      <vt:lpstr>Арганiзацыя тэматычнага  асяроддзя  ва ўстановах дашкольнай адукацыі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Конкурсы  «Маленькія чытальнікі вершаў беларускіх паэтаў»</vt:lpstr>
      <vt:lpstr>Арганізацыя сумеснай работы педагогаў і бацькоў  па развіцці беларускага маўлення дзяцей</vt:lpstr>
      <vt:lpstr>Пераемнасць у рабоце ўстаноў дашкольнай адукацыі і ўстаноў агульнай сярэдняй адукацыі</vt:lpstr>
      <vt:lpstr>Метадычныя дапаможнікі па фарміраванню грамадзянскасці, патрыятызму і нацыянальнай самасвядомасці выхаванцаў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104</cp:revision>
  <dcterms:created xsi:type="dcterms:W3CDTF">2020-04-16T18:51:06Z</dcterms:created>
  <dcterms:modified xsi:type="dcterms:W3CDTF">2020-04-21T16:00:11Z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1418177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